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modernComment_107_62DD6352.xml" ContentType="application/vnd.ms-powerpoint.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modernComment_101_A37BDE1F.xml" ContentType="application/vnd.ms-powerpoint.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modernComment_10F_ED009A99.xml" ContentType="application/vnd.ms-powerpoint.comments+xml"/>
  <Override PartName="/ppt/notesSlides/notesSlide12.xml" ContentType="application/vnd.openxmlformats-officedocument.presentationml.notesSlide+xml"/>
  <Override PartName="/ppt/comments/modernComment_10E_2F34A8A1.xml" ContentType="application/vnd.ms-powerpoint.comments+xml"/>
  <Override PartName="/ppt/notesSlides/notesSlide13.xml" ContentType="application/vnd.openxmlformats-officedocument.presentationml.notesSlide+xml"/>
  <Override PartName="/ppt/comments/modernComment_112_DD85F2A8.xml" ContentType="application/vnd.ms-powerpoint.comments+xml"/>
  <Override PartName="/ppt/notesSlides/notesSlide14.xml" ContentType="application/vnd.openxmlformats-officedocument.presentationml.notesSlide+xml"/>
  <Override PartName="/ppt/comments/modernComment_109_DE903573.xml" ContentType="application/vnd.ms-powerpoint.comments+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sldIdLst>
    <p:sldId id="256" r:id="rId5"/>
    <p:sldId id="275" r:id="rId6"/>
    <p:sldId id="280" r:id="rId7"/>
    <p:sldId id="276" r:id="rId8"/>
    <p:sldId id="259" r:id="rId9"/>
    <p:sldId id="281" r:id="rId10"/>
    <p:sldId id="267" r:id="rId11"/>
    <p:sldId id="277" r:id="rId12"/>
    <p:sldId id="261" r:id="rId13"/>
    <p:sldId id="266" r:id="rId14"/>
    <p:sldId id="264" r:id="rId15"/>
    <p:sldId id="278" r:id="rId16"/>
    <p:sldId id="263" r:id="rId17"/>
    <p:sldId id="272" r:id="rId18"/>
    <p:sldId id="257" r:id="rId19"/>
    <p:sldId id="258" r:id="rId20"/>
    <p:sldId id="279" r:id="rId21"/>
    <p:sldId id="271" r:id="rId22"/>
    <p:sldId id="270" r:id="rId23"/>
    <p:sldId id="274" r:id="rId24"/>
    <p:sldId id="265" r:id="rId25"/>
    <p:sldId id="273" r:id="rId26"/>
    <p:sldId id="268"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1125E24-F3E4-FD32-9BCC-3179A88E2107}" name="David Balser" initials="DB" userId="S::dbalser@metrohealth.org::2058c23f-d990-4d5e-921e-9a00b47e37a5" providerId="AD"/>
  <p188:author id="{241E1A42-20FF-8785-28D8-B8B8C304DF82}" name="James Wilson" initials="JW" userId="S::jwilson4@metrohealth.org::f32b5ae4-b94d-4fde-bfcb-5faeb78a3e05" providerId="AD"/>
  <p188:author id="{F23F8E4C-499C-198B-3244-26F1A2AC1F65}" name="David" initials="D" userId="David" providerId="Non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025904-D656-4330-9B03-BC33B6AE9ED3}" v="15" dt="2023-02-22T18:16:19.8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613" autoAdjust="0"/>
  </p:normalViewPr>
  <p:slideViewPr>
    <p:cSldViewPr snapToGrid="0">
      <p:cViewPr>
        <p:scale>
          <a:sx n="86" d="100"/>
          <a:sy n="86" d="100"/>
        </p:scale>
        <p:origin x="30" y="30"/>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35" Type="http://schemas.microsoft.com/office/2018/10/relationships/authors" Target="author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es Wilson" userId="f32b5ae4-b94d-4fde-bfcb-5faeb78a3e05" providerId="ADAL" clId="{A5EE98A0-EBE1-4711-8F48-65AA58F0DEFD}"/>
    <pc:docChg chg="custSel modSld">
      <pc:chgData name="James Wilson" userId="f32b5ae4-b94d-4fde-bfcb-5faeb78a3e05" providerId="ADAL" clId="{A5EE98A0-EBE1-4711-8F48-65AA58F0DEFD}" dt="2022-12-30T17:33:33.395" v="675"/>
      <pc:docMkLst>
        <pc:docMk/>
      </pc:docMkLst>
      <pc:sldChg chg="modSp mod">
        <pc:chgData name="James Wilson" userId="f32b5ae4-b94d-4fde-bfcb-5faeb78a3e05" providerId="ADAL" clId="{A5EE98A0-EBE1-4711-8F48-65AA58F0DEFD}" dt="2022-12-30T17:06:20.530" v="49" actId="1036"/>
        <pc:sldMkLst>
          <pc:docMk/>
          <pc:sldMk cId="925999546" sldId="256"/>
        </pc:sldMkLst>
        <pc:spChg chg="mod">
          <ac:chgData name="James Wilson" userId="f32b5ae4-b94d-4fde-bfcb-5faeb78a3e05" providerId="ADAL" clId="{A5EE98A0-EBE1-4711-8F48-65AA58F0DEFD}" dt="2022-12-30T17:06:20.530" v="49" actId="1036"/>
          <ac:spMkLst>
            <pc:docMk/>
            <pc:sldMk cId="925999546" sldId="256"/>
            <ac:spMk id="2" creationId="{1BAA7E69-153A-DC26-27A6-955A5CA90392}"/>
          </ac:spMkLst>
        </pc:spChg>
        <pc:spChg chg="mod">
          <ac:chgData name="James Wilson" userId="f32b5ae4-b94d-4fde-bfcb-5faeb78a3e05" providerId="ADAL" clId="{A5EE98A0-EBE1-4711-8F48-65AA58F0DEFD}" dt="2022-12-30T17:06:20.530" v="49" actId="1036"/>
          <ac:spMkLst>
            <pc:docMk/>
            <pc:sldMk cId="925999546" sldId="256"/>
            <ac:spMk id="3" creationId="{25FE4FE8-E50C-2BB5-C9C7-D7956C0D489C}"/>
          </ac:spMkLst>
        </pc:spChg>
      </pc:sldChg>
      <pc:sldChg chg="modSp mod">
        <pc:chgData name="James Wilson" userId="f32b5ae4-b94d-4fde-bfcb-5faeb78a3e05" providerId="ADAL" clId="{A5EE98A0-EBE1-4711-8F48-65AA58F0DEFD}" dt="2022-12-30T17:11:02.030" v="90" actId="14734"/>
        <pc:sldMkLst>
          <pc:docMk/>
          <pc:sldMk cId="702479433" sldId="261"/>
        </pc:sldMkLst>
        <pc:graphicFrameChg chg="mod modGraphic">
          <ac:chgData name="James Wilson" userId="f32b5ae4-b94d-4fde-bfcb-5faeb78a3e05" providerId="ADAL" clId="{A5EE98A0-EBE1-4711-8F48-65AA58F0DEFD}" dt="2022-12-30T17:11:02.030" v="90" actId="14734"/>
          <ac:graphicFrameMkLst>
            <pc:docMk/>
            <pc:sldMk cId="702479433" sldId="261"/>
            <ac:graphicFrameMk id="4" creationId="{FB175CB2-FF89-08E2-62DE-6B95CAA84DAE}"/>
          </ac:graphicFrameMkLst>
        </pc:graphicFrameChg>
      </pc:sldChg>
      <pc:sldChg chg="modSp addCm">
        <pc:chgData name="James Wilson" userId="f32b5ae4-b94d-4fde-bfcb-5faeb78a3e05" providerId="ADAL" clId="{A5EE98A0-EBE1-4711-8F48-65AA58F0DEFD}" dt="2022-12-30T17:22:02.004" v="176"/>
        <pc:sldMkLst>
          <pc:docMk/>
          <pc:sldMk cId="1658676050" sldId="263"/>
        </pc:sldMkLst>
        <pc:graphicFrameChg chg="mod">
          <ac:chgData name="James Wilson" userId="f32b5ae4-b94d-4fde-bfcb-5faeb78a3e05" providerId="ADAL" clId="{A5EE98A0-EBE1-4711-8F48-65AA58F0DEFD}" dt="2022-12-30T17:15:20.395" v="133" actId="20577"/>
          <ac:graphicFrameMkLst>
            <pc:docMk/>
            <pc:sldMk cId="1658676050" sldId="263"/>
            <ac:graphicFrameMk id="7" creationId="{EACB5C4D-F482-F6C8-A986-9DAE919F672C}"/>
          </ac:graphicFrameMkLst>
        </pc:graphicFrameChg>
      </pc:sldChg>
      <pc:sldChg chg="modSp mod addCm modCm">
        <pc:chgData name="James Wilson" userId="f32b5ae4-b94d-4fde-bfcb-5faeb78a3e05" providerId="ADAL" clId="{A5EE98A0-EBE1-4711-8F48-65AA58F0DEFD}" dt="2022-12-30T17:33:33.395" v="675"/>
        <pc:sldMkLst>
          <pc:docMk/>
          <pc:sldMk cId="3733992819" sldId="265"/>
        </pc:sldMkLst>
        <pc:spChg chg="mod">
          <ac:chgData name="James Wilson" userId="f32b5ae4-b94d-4fde-bfcb-5faeb78a3e05" providerId="ADAL" clId="{A5EE98A0-EBE1-4711-8F48-65AA58F0DEFD}" dt="2022-12-30T17:30:40.400" v="671" actId="20577"/>
          <ac:spMkLst>
            <pc:docMk/>
            <pc:sldMk cId="3733992819" sldId="265"/>
            <ac:spMk id="6" creationId="{FE1949BF-9E86-7406-A04E-21925A2C829A}"/>
          </ac:spMkLst>
        </pc:spChg>
        <pc:spChg chg="mod">
          <ac:chgData name="James Wilson" userId="f32b5ae4-b94d-4fde-bfcb-5faeb78a3e05" providerId="ADAL" clId="{A5EE98A0-EBE1-4711-8F48-65AA58F0DEFD}" dt="2022-12-30T17:31:24.362" v="674" actId="20577"/>
          <ac:spMkLst>
            <pc:docMk/>
            <pc:sldMk cId="3733992819" sldId="265"/>
            <ac:spMk id="8" creationId="{16F0B998-D1F4-035F-D393-5B0F5AA4D599}"/>
          </ac:spMkLst>
        </pc:spChg>
      </pc:sldChg>
      <pc:sldChg chg="modSp mod addCm">
        <pc:chgData name="James Wilson" userId="f32b5ae4-b94d-4fde-bfcb-5faeb78a3e05" providerId="ADAL" clId="{A5EE98A0-EBE1-4711-8F48-65AA58F0DEFD}" dt="2022-12-30T17:23:34.231" v="179"/>
        <pc:sldMkLst>
          <pc:docMk/>
          <pc:sldMk cId="791980193" sldId="270"/>
        </pc:sldMkLst>
        <pc:spChg chg="mod">
          <ac:chgData name="James Wilson" userId="f32b5ae4-b94d-4fde-bfcb-5faeb78a3e05" providerId="ADAL" clId="{A5EE98A0-EBE1-4711-8F48-65AA58F0DEFD}" dt="2022-12-30T17:21:37.562" v="175" actId="20577"/>
          <ac:spMkLst>
            <pc:docMk/>
            <pc:sldMk cId="791980193" sldId="270"/>
            <ac:spMk id="3" creationId="{0ACD6C72-51A4-BD4C-A3AF-C7C2C8287902}"/>
          </ac:spMkLst>
        </pc:spChg>
      </pc:sldChg>
    </pc:docChg>
  </pc:docChgLst>
  <pc:docChgLst>
    <pc:chgData name="David Balser" userId="S::dbalser@metrohealth.org::2058c23f-d990-4d5e-921e-9a00b47e37a5" providerId="AD" clId="Web-{59127920-30F9-0105-8429-E5546926B3B3}"/>
    <pc:docChg chg="mod modSld">
      <pc:chgData name="David Balser" userId="S::dbalser@metrohealth.org::2058c23f-d990-4d5e-921e-9a00b47e37a5" providerId="AD" clId="Web-{59127920-30F9-0105-8429-E5546926B3B3}" dt="2023-02-17T02:28:10.559" v="5" actId="20577"/>
      <pc:docMkLst>
        <pc:docMk/>
      </pc:docMkLst>
      <pc:sldChg chg="modCm">
        <pc:chgData name="David Balser" userId="S::dbalser@metrohealth.org::2058c23f-d990-4d5e-921e-9a00b47e37a5" providerId="AD" clId="Web-{59127920-30F9-0105-8429-E5546926B3B3}" dt="2023-02-17T02:25:53.883" v="1"/>
        <pc:sldMkLst>
          <pc:docMk/>
          <pc:sldMk cId="2742803999" sldId="257"/>
        </pc:sldMkLst>
      </pc:sldChg>
      <pc:sldChg chg="modSp modCm">
        <pc:chgData name="David Balser" userId="S::dbalser@metrohealth.org::2058c23f-d990-4d5e-921e-9a00b47e37a5" providerId="AD" clId="Web-{59127920-30F9-0105-8429-E5546926B3B3}" dt="2023-02-17T02:28:10.559" v="5" actId="20577"/>
        <pc:sldMkLst>
          <pc:docMk/>
          <pc:sldMk cId="1658676050" sldId="263"/>
        </pc:sldMkLst>
        <pc:graphicFrameChg chg="modGraphic">
          <ac:chgData name="David Balser" userId="S::dbalser@metrohealth.org::2058c23f-d990-4d5e-921e-9a00b47e37a5" providerId="AD" clId="Web-{59127920-30F9-0105-8429-E5546926B3B3}" dt="2023-02-17T02:28:10.559" v="5" actId="20577"/>
          <ac:graphicFrameMkLst>
            <pc:docMk/>
            <pc:sldMk cId="1658676050" sldId="263"/>
            <ac:graphicFrameMk id="7" creationId="{EACB5C4D-F482-F6C8-A986-9DAE919F672C}"/>
          </ac:graphicFrameMkLst>
        </pc:graphicFrameChg>
      </pc:sldChg>
    </pc:docChg>
  </pc:docChgLst>
  <pc:docChgLst>
    <pc:chgData name="James Wilson" userId="S::jwilson4@metrohealth.org::f32b5ae4-b94d-4fde-bfcb-5faeb78a3e05" providerId="AD" clId="Web-{AEE8EDAB-88E9-53E8-B295-F04DC38A4771}"/>
    <pc:docChg chg="addSld modSld">
      <pc:chgData name="James Wilson" userId="S::jwilson4@metrohealth.org::f32b5ae4-b94d-4fde-bfcb-5faeb78a3e05" providerId="AD" clId="Web-{AEE8EDAB-88E9-53E8-B295-F04DC38A4771}" dt="2023-02-16T14:54:56.490" v="257"/>
      <pc:docMkLst>
        <pc:docMk/>
      </pc:docMkLst>
      <pc:sldChg chg="modSp">
        <pc:chgData name="James Wilson" userId="S::jwilson4@metrohealth.org::f32b5ae4-b94d-4fde-bfcb-5faeb78a3e05" providerId="AD" clId="Web-{AEE8EDAB-88E9-53E8-B295-F04DC38A4771}" dt="2023-02-16T14:30:04.105" v="11" actId="20577"/>
        <pc:sldMkLst>
          <pc:docMk/>
          <pc:sldMk cId="3263207644" sldId="259"/>
        </pc:sldMkLst>
        <pc:spChg chg="mod">
          <ac:chgData name="James Wilson" userId="S::jwilson4@metrohealth.org::f32b5ae4-b94d-4fde-bfcb-5faeb78a3e05" providerId="AD" clId="Web-{AEE8EDAB-88E9-53E8-B295-F04DC38A4771}" dt="2023-02-16T14:30:04.105" v="11" actId="20577"/>
          <ac:spMkLst>
            <pc:docMk/>
            <pc:sldMk cId="3263207644" sldId="259"/>
            <ac:spMk id="3" creationId="{F153DF53-364F-759A-5AD5-3843F8CC83E8}"/>
          </ac:spMkLst>
        </pc:spChg>
      </pc:sldChg>
      <pc:sldChg chg="modSp modNotes">
        <pc:chgData name="James Wilson" userId="S::jwilson4@metrohealth.org::f32b5ae4-b94d-4fde-bfcb-5faeb78a3e05" providerId="AD" clId="Web-{AEE8EDAB-88E9-53E8-B295-F04DC38A4771}" dt="2023-02-16T14:40:13.732" v="26"/>
        <pc:sldMkLst>
          <pc:docMk/>
          <pc:sldMk cId="702479433" sldId="261"/>
        </pc:sldMkLst>
        <pc:graphicFrameChg chg="mod modGraphic">
          <ac:chgData name="James Wilson" userId="S::jwilson4@metrohealth.org::f32b5ae4-b94d-4fde-bfcb-5faeb78a3e05" providerId="AD" clId="Web-{AEE8EDAB-88E9-53E8-B295-F04DC38A4771}" dt="2023-02-16T14:38:14.885" v="22"/>
          <ac:graphicFrameMkLst>
            <pc:docMk/>
            <pc:sldMk cId="702479433" sldId="261"/>
            <ac:graphicFrameMk id="4" creationId="{FB175CB2-FF89-08E2-62DE-6B95CAA84DAE}"/>
          </ac:graphicFrameMkLst>
        </pc:graphicFrameChg>
      </pc:sldChg>
      <pc:sldChg chg="addSp delSp modSp addAnim modAnim modNotes">
        <pc:chgData name="James Wilson" userId="S::jwilson4@metrohealth.org::f32b5ae4-b94d-4fde-bfcb-5faeb78a3e05" providerId="AD" clId="Web-{AEE8EDAB-88E9-53E8-B295-F04DC38A4771}" dt="2023-02-16T14:54:56.490" v="257"/>
        <pc:sldMkLst>
          <pc:docMk/>
          <pc:sldMk cId="2186894217" sldId="266"/>
        </pc:sldMkLst>
        <pc:spChg chg="mod">
          <ac:chgData name="James Wilson" userId="S::jwilson4@metrohealth.org::f32b5ae4-b94d-4fde-bfcb-5faeb78a3e05" providerId="AD" clId="Web-{AEE8EDAB-88E9-53E8-B295-F04DC38A4771}" dt="2023-02-16T14:51:41.766" v="223" actId="14100"/>
          <ac:spMkLst>
            <pc:docMk/>
            <pc:sldMk cId="2186894217" sldId="266"/>
            <ac:spMk id="3" creationId="{3515ABB2-93CA-073D-9F5C-27F743A8C54C}"/>
          </ac:spMkLst>
        </pc:spChg>
        <pc:spChg chg="add del mod">
          <ac:chgData name="James Wilson" userId="S::jwilson4@metrohealth.org::f32b5ae4-b94d-4fde-bfcb-5faeb78a3e05" providerId="AD" clId="Web-{AEE8EDAB-88E9-53E8-B295-F04DC38A4771}" dt="2023-02-16T14:53:04.472" v="240"/>
          <ac:spMkLst>
            <pc:docMk/>
            <pc:sldMk cId="2186894217" sldId="266"/>
            <ac:spMk id="6" creationId="{BE4A6532-C2E3-261D-87DA-58CF1D2CEA0A}"/>
          </ac:spMkLst>
        </pc:spChg>
        <pc:spChg chg="add mod">
          <ac:chgData name="James Wilson" userId="S::jwilson4@metrohealth.org::f32b5ae4-b94d-4fde-bfcb-5faeb78a3e05" providerId="AD" clId="Web-{AEE8EDAB-88E9-53E8-B295-F04DC38A4771}" dt="2023-02-16T14:54:35.146" v="253" actId="1076"/>
          <ac:spMkLst>
            <pc:docMk/>
            <pc:sldMk cId="2186894217" sldId="266"/>
            <ac:spMk id="7" creationId="{BE56D2A8-CF10-4952-B34E-B1A06EE8617D}"/>
          </ac:spMkLst>
        </pc:spChg>
        <pc:spChg chg="add mod">
          <ac:chgData name="James Wilson" userId="S::jwilson4@metrohealth.org::f32b5ae4-b94d-4fde-bfcb-5faeb78a3e05" providerId="AD" clId="Web-{AEE8EDAB-88E9-53E8-B295-F04DC38A4771}" dt="2023-02-16T14:54:15.474" v="252" actId="1076"/>
          <ac:spMkLst>
            <pc:docMk/>
            <pc:sldMk cId="2186894217" sldId="266"/>
            <ac:spMk id="8" creationId="{36FA7BA9-554F-4F6A-CCC6-ABE75AEB199B}"/>
          </ac:spMkLst>
        </pc:spChg>
        <pc:picChg chg="add del mod">
          <ac:chgData name="James Wilson" userId="S::jwilson4@metrohealth.org::f32b5ae4-b94d-4fde-bfcb-5faeb78a3e05" providerId="AD" clId="Web-{AEE8EDAB-88E9-53E8-B295-F04DC38A4771}" dt="2023-02-16T14:51:58.907" v="228"/>
          <ac:picMkLst>
            <pc:docMk/>
            <pc:sldMk cId="2186894217" sldId="266"/>
            <ac:picMk id="4" creationId="{3B9CB69C-C5D2-C0FA-6FBC-D5C2E4E4BDF0}"/>
          </ac:picMkLst>
        </pc:picChg>
        <pc:picChg chg="add mod">
          <ac:chgData name="James Wilson" userId="S::jwilson4@metrohealth.org::f32b5ae4-b94d-4fde-bfcb-5faeb78a3e05" providerId="AD" clId="Web-{AEE8EDAB-88E9-53E8-B295-F04DC38A4771}" dt="2023-02-16T14:52:32.049" v="235" actId="1076"/>
          <ac:picMkLst>
            <pc:docMk/>
            <pc:sldMk cId="2186894217" sldId="266"/>
            <ac:picMk id="5" creationId="{F0515405-BEF2-EDE1-FAA1-F4F7F93ECA33}"/>
          </ac:picMkLst>
        </pc:picChg>
      </pc:sldChg>
      <pc:sldChg chg="delSp">
        <pc:chgData name="James Wilson" userId="S::jwilson4@metrohealth.org::f32b5ae4-b94d-4fde-bfcb-5faeb78a3e05" providerId="AD" clId="Web-{AEE8EDAB-88E9-53E8-B295-F04DC38A4771}" dt="2023-02-16T14:26:19.286" v="0"/>
        <pc:sldMkLst>
          <pc:docMk/>
          <pc:sldMk cId="4038342563" sldId="276"/>
        </pc:sldMkLst>
        <pc:spChg chg="del">
          <ac:chgData name="James Wilson" userId="S::jwilson4@metrohealth.org::f32b5ae4-b94d-4fde-bfcb-5faeb78a3e05" providerId="AD" clId="Web-{AEE8EDAB-88E9-53E8-B295-F04DC38A4771}" dt="2023-02-16T14:26:19.286" v="0"/>
          <ac:spMkLst>
            <pc:docMk/>
            <pc:sldMk cId="4038342563" sldId="276"/>
            <ac:spMk id="5" creationId="{C32D5F43-DBA6-9AED-9497-DDEFC096D33A}"/>
          </ac:spMkLst>
        </pc:spChg>
      </pc:sldChg>
      <pc:sldChg chg="delSp">
        <pc:chgData name="James Wilson" userId="S::jwilson4@metrohealth.org::f32b5ae4-b94d-4fde-bfcb-5faeb78a3e05" providerId="AD" clId="Web-{AEE8EDAB-88E9-53E8-B295-F04DC38A4771}" dt="2023-02-16T14:33:32.392" v="12"/>
        <pc:sldMkLst>
          <pc:docMk/>
          <pc:sldMk cId="3642837435" sldId="277"/>
        </pc:sldMkLst>
        <pc:spChg chg="del">
          <ac:chgData name="James Wilson" userId="S::jwilson4@metrohealth.org::f32b5ae4-b94d-4fde-bfcb-5faeb78a3e05" providerId="AD" clId="Web-{AEE8EDAB-88E9-53E8-B295-F04DC38A4771}" dt="2023-02-16T14:33:32.392" v="12"/>
          <ac:spMkLst>
            <pc:docMk/>
            <pc:sldMk cId="3642837435" sldId="277"/>
            <ac:spMk id="5" creationId="{C04779A0-2343-FF49-9471-323D21EF0E2F}"/>
          </ac:spMkLst>
        </pc:spChg>
      </pc:sldChg>
      <pc:sldChg chg="add replId">
        <pc:chgData name="James Wilson" userId="S::jwilson4@metrohealth.org::f32b5ae4-b94d-4fde-bfcb-5faeb78a3e05" providerId="AD" clId="Web-{AEE8EDAB-88E9-53E8-B295-F04DC38A4771}" dt="2023-02-16T14:29:26.198" v="2"/>
        <pc:sldMkLst>
          <pc:docMk/>
          <pc:sldMk cId="4276770347" sldId="281"/>
        </pc:sldMkLst>
      </pc:sldChg>
    </pc:docChg>
  </pc:docChgLst>
  <pc:docChgLst>
    <pc:chgData name="James Wilson" userId="S::jwilson4@metrohealth.org::f32b5ae4-b94d-4fde-bfcb-5faeb78a3e05" providerId="AD" clId="Web-{CFECEE30-B9C9-546E-83B1-E99D6D3AD4E4}"/>
    <pc:docChg chg="addSld modSld">
      <pc:chgData name="James Wilson" userId="S::jwilson4@metrohealth.org::f32b5ae4-b94d-4fde-bfcb-5faeb78a3e05" providerId="AD" clId="Web-{CFECEE30-B9C9-546E-83B1-E99D6D3AD4E4}" dt="2022-12-30T17:39:00.639" v="79" actId="20577"/>
      <pc:docMkLst>
        <pc:docMk/>
      </pc:docMkLst>
      <pc:sldChg chg="modSp new">
        <pc:chgData name="James Wilson" userId="S::jwilson4@metrohealth.org::f32b5ae4-b94d-4fde-bfcb-5faeb78a3e05" providerId="AD" clId="Web-{CFECEE30-B9C9-546E-83B1-E99D6D3AD4E4}" dt="2022-12-30T17:39:00.639" v="79" actId="20577"/>
        <pc:sldMkLst>
          <pc:docMk/>
          <pc:sldMk cId="1016462300" sldId="280"/>
        </pc:sldMkLst>
        <pc:spChg chg="mod">
          <ac:chgData name="James Wilson" userId="S::jwilson4@metrohealth.org::f32b5ae4-b94d-4fde-bfcb-5faeb78a3e05" providerId="AD" clId="Web-{CFECEE30-B9C9-546E-83B1-E99D6D3AD4E4}" dt="2022-12-30T17:37:12.478" v="10" actId="20577"/>
          <ac:spMkLst>
            <pc:docMk/>
            <pc:sldMk cId="1016462300" sldId="280"/>
            <ac:spMk id="2" creationId="{3FE53E24-FD1D-8960-8D78-EB77B9676E43}"/>
          </ac:spMkLst>
        </pc:spChg>
        <pc:spChg chg="mod">
          <ac:chgData name="James Wilson" userId="S::jwilson4@metrohealth.org::f32b5ae4-b94d-4fde-bfcb-5faeb78a3e05" providerId="AD" clId="Web-{CFECEE30-B9C9-546E-83B1-E99D6D3AD4E4}" dt="2022-12-30T17:39:00.639" v="79" actId="20577"/>
          <ac:spMkLst>
            <pc:docMk/>
            <pc:sldMk cId="1016462300" sldId="280"/>
            <ac:spMk id="3" creationId="{9C1A793B-94FD-5813-DE2E-458B009E3172}"/>
          </ac:spMkLst>
        </pc:spChg>
      </pc:sldChg>
    </pc:docChg>
  </pc:docChgLst>
  <pc:docChgLst>
    <pc:chgData name="James Wilson" userId="S::jwilson4@metrohealth.org::f32b5ae4-b94d-4fde-bfcb-5faeb78a3e05" providerId="AD" clId="Web-{8A44C8AB-0F1B-507A-B465-0DD85D76BCB8}"/>
    <pc:docChg chg="modSld sldOrd">
      <pc:chgData name="James Wilson" userId="S::jwilson4@metrohealth.org::f32b5ae4-b94d-4fde-bfcb-5faeb78a3e05" providerId="AD" clId="Web-{8A44C8AB-0F1B-507A-B465-0DD85D76BCB8}" dt="2023-02-16T18:23:23.630" v="213" actId="20577"/>
      <pc:docMkLst>
        <pc:docMk/>
      </pc:docMkLst>
      <pc:sldChg chg="addCm">
        <pc:chgData name="James Wilson" userId="S::jwilson4@metrohealth.org::f32b5ae4-b94d-4fde-bfcb-5faeb78a3e05" providerId="AD" clId="Web-{8A44C8AB-0F1B-507A-B465-0DD85D76BCB8}" dt="2023-02-16T18:08:58.156" v="61"/>
        <pc:sldMkLst>
          <pc:docMk/>
          <pc:sldMk cId="2742803999" sldId="257"/>
        </pc:sldMkLst>
      </pc:sldChg>
      <pc:sldChg chg="modSp">
        <pc:chgData name="James Wilson" userId="S::jwilson4@metrohealth.org::f32b5ae4-b94d-4fde-bfcb-5faeb78a3e05" providerId="AD" clId="Web-{8A44C8AB-0F1B-507A-B465-0DD85D76BCB8}" dt="2023-02-16T18:19:40.078" v="154" actId="20577"/>
        <pc:sldMkLst>
          <pc:docMk/>
          <pc:sldMk cId="3263207644" sldId="259"/>
        </pc:sldMkLst>
        <pc:spChg chg="mod">
          <ac:chgData name="James Wilson" userId="S::jwilson4@metrohealth.org::f32b5ae4-b94d-4fde-bfcb-5faeb78a3e05" providerId="AD" clId="Web-{8A44C8AB-0F1B-507A-B465-0DD85D76BCB8}" dt="2023-02-16T18:19:40.078" v="154" actId="20577"/>
          <ac:spMkLst>
            <pc:docMk/>
            <pc:sldMk cId="3263207644" sldId="259"/>
            <ac:spMk id="3" creationId="{F153DF53-364F-759A-5AD5-3843F8CC83E8}"/>
          </ac:spMkLst>
        </pc:spChg>
      </pc:sldChg>
      <pc:sldChg chg="modSp">
        <pc:chgData name="James Wilson" userId="S::jwilson4@metrohealth.org::f32b5ae4-b94d-4fde-bfcb-5faeb78a3e05" providerId="AD" clId="Web-{8A44C8AB-0F1B-507A-B465-0DD85D76BCB8}" dt="2023-02-16T18:23:08.005" v="209"/>
        <pc:sldMkLst>
          <pc:docMk/>
          <pc:sldMk cId="702479433" sldId="261"/>
        </pc:sldMkLst>
        <pc:graphicFrameChg chg="mod modGraphic">
          <ac:chgData name="James Wilson" userId="S::jwilson4@metrohealth.org::f32b5ae4-b94d-4fde-bfcb-5faeb78a3e05" providerId="AD" clId="Web-{8A44C8AB-0F1B-507A-B465-0DD85D76BCB8}" dt="2023-02-16T18:23:08.005" v="209"/>
          <ac:graphicFrameMkLst>
            <pc:docMk/>
            <pc:sldMk cId="702479433" sldId="261"/>
            <ac:graphicFrameMk id="4" creationId="{FB175CB2-FF89-08E2-62DE-6B95CAA84DAE}"/>
          </ac:graphicFrameMkLst>
        </pc:graphicFrameChg>
      </pc:sldChg>
      <pc:sldChg chg="modSp">
        <pc:chgData name="James Wilson" userId="S::jwilson4@metrohealth.org::f32b5ae4-b94d-4fde-bfcb-5faeb78a3e05" providerId="AD" clId="Web-{8A44C8AB-0F1B-507A-B465-0DD85D76BCB8}" dt="2023-02-16T18:18:11.560" v="146" actId="20577"/>
        <pc:sldMkLst>
          <pc:docMk/>
          <pc:sldMk cId="1658676050" sldId="263"/>
        </pc:sldMkLst>
        <pc:graphicFrameChg chg="modGraphic">
          <ac:chgData name="James Wilson" userId="S::jwilson4@metrohealth.org::f32b5ae4-b94d-4fde-bfcb-5faeb78a3e05" providerId="AD" clId="Web-{8A44C8AB-0F1B-507A-B465-0DD85D76BCB8}" dt="2023-02-16T18:18:11.560" v="146" actId="20577"/>
          <ac:graphicFrameMkLst>
            <pc:docMk/>
            <pc:sldMk cId="1658676050" sldId="263"/>
            <ac:graphicFrameMk id="7" creationId="{EACB5C4D-F482-F6C8-A986-9DAE919F672C}"/>
          </ac:graphicFrameMkLst>
        </pc:graphicFrameChg>
      </pc:sldChg>
      <pc:sldChg chg="modSp">
        <pc:chgData name="James Wilson" userId="S::jwilson4@metrohealth.org::f32b5ae4-b94d-4fde-bfcb-5faeb78a3e05" providerId="AD" clId="Web-{8A44C8AB-0F1B-507A-B465-0DD85D76BCB8}" dt="2023-02-16T18:23:23.630" v="213" actId="20577"/>
        <pc:sldMkLst>
          <pc:docMk/>
          <pc:sldMk cId="1076600780" sldId="264"/>
        </pc:sldMkLst>
        <pc:spChg chg="mod">
          <ac:chgData name="James Wilson" userId="S::jwilson4@metrohealth.org::f32b5ae4-b94d-4fde-bfcb-5faeb78a3e05" providerId="AD" clId="Web-{8A44C8AB-0F1B-507A-B465-0DD85D76BCB8}" dt="2023-02-16T18:23:23.630" v="213" actId="20577"/>
          <ac:spMkLst>
            <pc:docMk/>
            <pc:sldMk cId="1076600780" sldId="264"/>
            <ac:spMk id="3" creationId="{63FD11F3-34FE-220B-CE3C-96B74580572E}"/>
          </ac:spMkLst>
        </pc:spChg>
      </pc:sldChg>
      <pc:sldChg chg="modSp ord addCm">
        <pc:chgData name="James Wilson" userId="S::jwilson4@metrohealth.org::f32b5ae4-b94d-4fde-bfcb-5faeb78a3e05" providerId="AD" clId="Web-{8A44C8AB-0F1B-507A-B465-0DD85D76BCB8}" dt="2023-02-16T18:10:05.721" v="62"/>
        <pc:sldMkLst>
          <pc:docMk/>
          <pc:sldMk cId="3976239769" sldId="271"/>
        </pc:sldMkLst>
        <pc:spChg chg="mod">
          <ac:chgData name="James Wilson" userId="S::jwilson4@metrohealth.org::f32b5ae4-b94d-4fde-bfcb-5faeb78a3e05" providerId="AD" clId="Web-{8A44C8AB-0F1B-507A-B465-0DD85D76BCB8}" dt="2023-02-16T18:06:39.887" v="60" actId="20577"/>
          <ac:spMkLst>
            <pc:docMk/>
            <pc:sldMk cId="3976239769" sldId="271"/>
            <ac:spMk id="3" creationId="{0CFE6602-AC20-263F-4D6B-6157CEDE2CD9}"/>
          </ac:spMkLst>
        </pc:spChg>
      </pc:sldChg>
      <pc:sldChg chg="mod modShow">
        <pc:chgData name="James Wilson" userId="S::jwilson4@metrohealth.org::f32b5ae4-b94d-4fde-bfcb-5faeb78a3e05" providerId="AD" clId="Web-{8A44C8AB-0F1B-507A-B465-0DD85D76BCB8}" dt="2023-02-16T17:58:01.969" v="0"/>
        <pc:sldMkLst>
          <pc:docMk/>
          <pc:sldMk cId="4276770347" sldId="281"/>
        </pc:sldMkLst>
      </pc:sldChg>
    </pc:docChg>
  </pc:docChgLst>
  <pc:docChgLst>
    <pc:chgData name="James Wilson" userId="S::jwilson4@metrohealth.org::f32b5ae4-b94d-4fde-bfcb-5faeb78a3e05" providerId="AD" clId="Web-{4BD2D338-0E97-1568-C1F8-21AFD5AD5501}"/>
    <pc:docChg chg="">
      <pc:chgData name="James Wilson" userId="S::jwilson4@metrohealth.org::f32b5ae4-b94d-4fde-bfcb-5faeb78a3e05" providerId="AD" clId="Web-{4BD2D338-0E97-1568-C1F8-21AFD5AD5501}" dt="2023-02-16T18:34:57.312" v="0"/>
      <pc:docMkLst>
        <pc:docMk/>
      </pc:docMkLst>
      <pc:sldChg chg="addCm">
        <pc:chgData name="James Wilson" userId="S::jwilson4@metrohealth.org::f32b5ae4-b94d-4fde-bfcb-5faeb78a3e05" providerId="AD" clId="Web-{4BD2D338-0E97-1568-C1F8-21AFD5AD5501}" dt="2023-02-16T18:34:57.312" v="0"/>
        <pc:sldMkLst>
          <pc:docMk/>
          <pc:sldMk cId="3716543144" sldId="274"/>
        </pc:sldMkLst>
      </pc:sldChg>
    </pc:docChg>
  </pc:docChgLst>
  <pc:docChgLst>
    <pc:chgData name="David" userId="2058c23f-d990-4d5e-921e-9a00b47e37a5" providerId="ADAL" clId="{E66DEA1D-B767-4074-B3DB-B48C09F57C3D}"/>
    <pc:docChg chg="custSel addSld modSld">
      <pc:chgData name="David" userId="2058c23f-d990-4d5e-921e-9a00b47e37a5" providerId="ADAL" clId="{E66DEA1D-B767-4074-B3DB-B48C09F57C3D}" dt="2022-12-20T06:19:02.117" v="671" actId="20577"/>
      <pc:docMkLst>
        <pc:docMk/>
      </pc:docMkLst>
      <pc:sldChg chg="modSp mod">
        <pc:chgData name="David" userId="2058c23f-d990-4d5e-921e-9a00b47e37a5" providerId="ADAL" clId="{E66DEA1D-B767-4074-B3DB-B48C09F57C3D}" dt="2022-12-20T06:16:49.182" v="498" actId="20577"/>
        <pc:sldMkLst>
          <pc:docMk/>
          <pc:sldMk cId="2742803999" sldId="257"/>
        </pc:sldMkLst>
        <pc:spChg chg="mod">
          <ac:chgData name="David" userId="2058c23f-d990-4d5e-921e-9a00b47e37a5" providerId="ADAL" clId="{E66DEA1D-B767-4074-B3DB-B48C09F57C3D}" dt="2022-12-20T06:16:49.182" v="498" actId="20577"/>
          <ac:spMkLst>
            <pc:docMk/>
            <pc:sldMk cId="2742803999" sldId="257"/>
            <ac:spMk id="4" creationId="{7B3D61C4-9DF2-BF31-DB80-432E203C6A54}"/>
          </ac:spMkLst>
        </pc:spChg>
        <pc:spChg chg="mod">
          <ac:chgData name="David" userId="2058c23f-d990-4d5e-921e-9a00b47e37a5" providerId="ADAL" clId="{E66DEA1D-B767-4074-B3DB-B48C09F57C3D}" dt="2022-12-20T06:16:15.164" v="473" actId="12"/>
          <ac:spMkLst>
            <pc:docMk/>
            <pc:sldMk cId="2742803999" sldId="257"/>
            <ac:spMk id="5" creationId="{9D777885-4093-B463-6B11-5A90756F5D53}"/>
          </ac:spMkLst>
        </pc:spChg>
      </pc:sldChg>
      <pc:sldChg chg="modSp mod">
        <pc:chgData name="David" userId="2058c23f-d990-4d5e-921e-9a00b47e37a5" providerId="ADAL" clId="{E66DEA1D-B767-4074-B3DB-B48C09F57C3D}" dt="2022-12-20T06:19:02.117" v="671" actId="20577"/>
        <pc:sldMkLst>
          <pc:docMk/>
          <pc:sldMk cId="2133506656" sldId="258"/>
        </pc:sldMkLst>
        <pc:spChg chg="mod">
          <ac:chgData name="David" userId="2058c23f-d990-4d5e-921e-9a00b47e37a5" providerId="ADAL" clId="{E66DEA1D-B767-4074-B3DB-B48C09F57C3D}" dt="2022-12-20T06:17:02.434" v="524" actId="20577"/>
          <ac:spMkLst>
            <pc:docMk/>
            <pc:sldMk cId="2133506656" sldId="258"/>
            <ac:spMk id="2" creationId="{07116E04-2CD0-B0D4-1CBB-276911AD0560}"/>
          </ac:spMkLst>
        </pc:spChg>
        <pc:spChg chg="mod">
          <ac:chgData name="David" userId="2058c23f-d990-4d5e-921e-9a00b47e37a5" providerId="ADAL" clId="{E66DEA1D-B767-4074-B3DB-B48C09F57C3D}" dt="2022-12-20T06:19:02.117" v="671" actId="20577"/>
          <ac:spMkLst>
            <pc:docMk/>
            <pc:sldMk cId="2133506656" sldId="258"/>
            <ac:spMk id="3" creationId="{66217EED-38A6-6206-2298-8A543F18496B}"/>
          </ac:spMkLst>
        </pc:spChg>
      </pc:sldChg>
      <pc:sldChg chg="modSp new mod">
        <pc:chgData name="David" userId="2058c23f-d990-4d5e-921e-9a00b47e37a5" providerId="ADAL" clId="{E66DEA1D-B767-4074-B3DB-B48C09F57C3D}" dt="2022-12-20T06:04:13.746" v="111" actId="20577"/>
        <pc:sldMkLst>
          <pc:docMk/>
          <pc:sldMk cId="3263207644" sldId="259"/>
        </pc:sldMkLst>
        <pc:spChg chg="mod">
          <ac:chgData name="David" userId="2058c23f-d990-4d5e-921e-9a00b47e37a5" providerId="ADAL" clId="{E66DEA1D-B767-4074-B3DB-B48C09F57C3D}" dt="2022-12-20T06:03:05.906" v="9" actId="20577"/>
          <ac:spMkLst>
            <pc:docMk/>
            <pc:sldMk cId="3263207644" sldId="259"/>
            <ac:spMk id="2" creationId="{61B42F13-0739-4F10-75C4-0923581ADCF4}"/>
          </ac:spMkLst>
        </pc:spChg>
        <pc:spChg chg="mod">
          <ac:chgData name="David" userId="2058c23f-d990-4d5e-921e-9a00b47e37a5" providerId="ADAL" clId="{E66DEA1D-B767-4074-B3DB-B48C09F57C3D}" dt="2022-12-20T06:04:13.746" v="111" actId="20577"/>
          <ac:spMkLst>
            <pc:docMk/>
            <pc:sldMk cId="3263207644" sldId="259"/>
            <ac:spMk id="3" creationId="{F153DF53-364F-759A-5AD5-3843F8CC83E8}"/>
          </ac:spMkLst>
        </pc:spChg>
      </pc:sldChg>
    </pc:docChg>
  </pc:docChgLst>
  <pc:docChgLst>
    <pc:chgData name="David Balser" userId="2058c23f-d990-4d5e-921e-9a00b47e37a5" providerId="ADAL" clId="{4ABAE206-D44F-4E64-B10A-2917572E50BF}"/>
    <pc:docChg chg="custSel modSld">
      <pc:chgData name="David Balser" userId="2058c23f-d990-4d5e-921e-9a00b47e37a5" providerId="ADAL" clId="{4ABAE206-D44F-4E64-B10A-2917572E50BF}" dt="2022-12-31T02:25:51.850" v="136" actId="20577"/>
      <pc:docMkLst>
        <pc:docMk/>
      </pc:docMkLst>
      <pc:sldChg chg="modSp mod">
        <pc:chgData name="David Balser" userId="2058c23f-d990-4d5e-921e-9a00b47e37a5" providerId="ADAL" clId="{4ABAE206-D44F-4E64-B10A-2917572E50BF}" dt="2022-12-31T02:25:51.850" v="136" actId="20577"/>
        <pc:sldMkLst>
          <pc:docMk/>
          <pc:sldMk cId="2366608562" sldId="273"/>
        </pc:sldMkLst>
        <pc:spChg chg="mod">
          <ac:chgData name="David Balser" userId="2058c23f-d990-4d5e-921e-9a00b47e37a5" providerId="ADAL" clId="{4ABAE206-D44F-4E64-B10A-2917572E50BF}" dt="2022-12-31T02:25:51.850" v="136" actId="20577"/>
          <ac:spMkLst>
            <pc:docMk/>
            <pc:sldMk cId="2366608562" sldId="273"/>
            <ac:spMk id="8" creationId="{F2819F27-FDBD-0992-DD5A-C4F8B5628E96}"/>
          </ac:spMkLst>
        </pc:spChg>
      </pc:sldChg>
    </pc:docChg>
  </pc:docChgLst>
  <pc:docChgLst>
    <pc:chgData name="James Wilson" userId="f32b5ae4-b94d-4fde-bfcb-5faeb78a3e05" providerId="ADAL" clId="{558692C9-1305-4C58-996E-ABCB98B615D7}"/>
    <pc:docChg chg="undo custSel modSld">
      <pc:chgData name="James Wilson" userId="f32b5ae4-b94d-4fde-bfcb-5faeb78a3e05" providerId="ADAL" clId="{558692C9-1305-4C58-996E-ABCB98B615D7}" dt="2023-02-17T15:57:12.089" v="703" actId="20577"/>
      <pc:docMkLst>
        <pc:docMk/>
      </pc:docMkLst>
      <pc:sldChg chg="modSp mod modCm">
        <pc:chgData name="James Wilson" userId="f32b5ae4-b94d-4fde-bfcb-5faeb78a3e05" providerId="ADAL" clId="{558692C9-1305-4C58-996E-ABCB98B615D7}" dt="2023-02-17T15:55:36.819" v="677" actId="20577"/>
        <pc:sldMkLst>
          <pc:docMk/>
          <pc:sldMk cId="2742803999" sldId="257"/>
        </pc:sldMkLst>
        <pc:spChg chg="mod">
          <ac:chgData name="James Wilson" userId="f32b5ae4-b94d-4fde-bfcb-5faeb78a3e05" providerId="ADAL" clId="{558692C9-1305-4C58-996E-ABCB98B615D7}" dt="2023-02-16T18:27:50.370" v="572" actId="20577"/>
          <ac:spMkLst>
            <pc:docMk/>
            <pc:sldMk cId="2742803999" sldId="257"/>
            <ac:spMk id="4" creationId="{7B3D61C4-9DF2-BF31-DB80-432E203C6A54}"/>
          </ac:spMkLst>
        </pc:spChg>
        <pc:spChg chg="mod">
          <ac:chgData name="James Wilson" userId="f32b5ae4-b94d-4fde-bfcb-5faeb78a3e05" providerId="ADAL" clId="{558692C9-1305-4C58-996E-ABCB98B615D7}" dt="2023-02-17T15:55:36.819" v="677" actId="20577"/>
          <ac:spMkLst>
            <pc:docMk/>
            <pc:sldMk cId="2742803999" sldId="257"/>
            <ac:spMk id="5" creationId="{9D777885-4093-B463-6B11-5A90756F5D53}"/>
          </ac:spMkLst>
        </pc:spChg>
      </pc:sldChg>
      <pc:sldChg chg="modSp mod">
        <pc:chgData name="James Wilson" userId="f32b5ae4-b94d-4fde-bfcb-5faeb78a3e05" providerId="ADAL" clId="{558692C9-1305-4C58-996E-ABCB98B615D7}" dt="2023-02-17T15:56:01.017" v="679" actId="20577"/>
        <pc:sldMkLst>
          <pc:docMk/>
          <pc:sldMk cId="2133506656" sldId="258"/>
        </pc:sldMkLst>
        <pc:spChg chg="mod">
          <ac:chgData name="James Wilson" userId="f32b5ae4-b94d-4fde-bfcb-5faeb78a3e05" providerId="ADAL" clId="{558692C9-1305-4C58-996E-ABCB98B615D7}" dt="2023-02-16T18:27:55.399" v="573" actId="20577"/>
          <ac:spMkLst>
            <pc:docMk/>
            <pc:sldMk cId="2133506656" sldId="258"/>
            <ac:spMk id="2" creationId="{07116E04-2CD0-B0D4-1CBB-276911AD0560}"/>
          </ac:spMkLst>
        </pc:spChg>
        <pc:spChg chg="mod">
          <ac:chgData name="James Wilson" userId="f32b5ae4-b94d-4fde-bfcb-5faeb78a3e05" providerId="ADAL" clId="{558692C9-1305-4C58-996E-ABCB98B615D7}" dt="2023-02-17T15:56:01.017" v="679" actId="20577"/>
          <ac:spMkLst>
            <pc:docMk/>
            <pc:sldMk cId="2133506656" sldId="258"/>
            <ac:spMk id="3" creationId="{66217EED-38A6-6206-2298-8A543F18496B}"/>
          </ac:spMkLst>
        </pc:spChg>
      </pc:sldChg>
      <pc:sldChg chg="modSp mod modNotesTx">
        <pc:chgData name="James Wilson" userId="f32b5ae4-b94d-4fde-bfcb-5faeb78a3e05" providerId="ADAL" clId="{558692C9-1305-4C58-996E-ABCB98B615D7}" dt="2023-02-17T15:57:12.089" v="703" actId="20577"/>
        <pc:sldMkLst>
          <pc:docMk/>
          <pc:sldMk cId="3263207644" sldId="259"/>
        </pc:sldMkLst>
        <pc:spChg chg="mod">
          <ac:chgData name="James Wilson" userId="f32b5ae4-b94d-4fde-bfcb-5faeb78a3e05" providerId="ADAL" clId="{558692C9-1305-4C58-996E-ABCB98B615D7}" dt="2023-02-17T15:57:12.089" v="703" actId="20577"/>
          <ac:spMkLst>
            <pc:docMk/>
            <pc:sldMk cId="3263207644" sldId="259"/>
            <ac:spMk id="3" creationId="{F153DF53-364F-759A-5AD5-3843F8CC83E8}"/>
          </ac:spMkLst>
        </pc:spChg>
      </pc:sldChg>
      <pc:sldChg chg="modSp mod">
        <pc:chgData name="James Wilson" userId="f32b5ae4-b94d-4fde-bfcb-5faeb78a3e05" providerId="ADAL" clId="{558692C9-1305-4C58-996E-ABCB98B615D7}" dt="2023-02-17T15:47:56.958" v="665" actId="6549"/>
        <pc:sldMkLst>
          <pc:docMk/>
          <pc:sldMk cId="702479433" sldId="261"/>
        </pc:sldMkLst>
        <pc:graphicFrameChg chg="mod modGraphic">
          <ac:chgData name="James Wilson" userId="f32b5ae4-b94d-4fde-bfcb-5faeb78a3e05" providerId="ADAL" clId="{558692C9-1305-4C58-996E-ABCB98B615D7}" dt="2023-02-17T15:47:56.958" v="665" actId="6549"/>
          <ac:graphicFrameMkLst>
            <pc:docMk/>
            <pc:sldMk cId="702479433" sldId="261"/>
            <ac:graphicFrameMk id="4" creationId="{FB175CB2-FF89-08E2-62DE-6B95CAA84DAE}"/>
          </ac:graphicFrameMkLst>
        </pc:graphicFrameChg>
      </pc:sldChg>
      <pc:sldChg chg="modSp modNotesTx">
        <pc:chgData name="James Wilson" userId="f32b5ae4-b94d-4fde-bfcb-5faeb78a3e05" providerId="ADAL" clId="{558692C9-1305-4C58-996E-ABCB98B615D7}" dt="2023-02-16T18:26:27.253" v="567" actId="20577"/>
        <pc:sldMkLst>
          <pc:docMk/>
          <pc:sldMk cId="1658676050" sldId="263"/>
        </pc:sldMkLst>
        <pc:graphicFrameChg chg="mod">
          <ac:chgData name="James Wilson" userId="f32b5ae4-b94d-4fde-bfcb-5faeb78a3e05" providerId="ADAL" clId="{558692C9-1305-4C58-996E-ABCB98B615D7}" dt="2023-02-16T18:26:27.253" v="567" actId="20577"/>
          <ac:graphicFrameMkLst>
            <pc:docMk/>
            <pc:sldMk cId="1658676050" sldId="263"/>
            <ac:graphicFrameMk id="7" creationId="{EACB5C4D-F482-F6C8-A986-9DAE919F672C}"/>
          </ac:graphicFrameMkLst>
        </pc:graphicFrameChg>
      </pc:sldChg>
      <pc:sldChg chg="modSp mod">
        <pc:chgData name="James Wilson" userId="f32b5ae4-b94d-4fde-bfcb-5faeb78a3e05" providerId="ADAL" clId="{558692C9-1305-4C58-996E-ABCB98B615D7}" dt="2023-02-17T15:55:12.820" v="671" actId="20577"/>
        <pc:sldMkLst>
          <pc:docMk/>
          <pc:sldMk cId="1076600780" sldId="264"/>
        </pc:sldMkLst>
        <pc:spChg chg="mod">
          <ac:chgData name="James Wilson" userId="f32b5ae4-b94d-4fde-bfcb-5faeb78a3e05" providerId="ADAL" clId="{558692C9-1305-4C58-996E-ABCB98B615D7}" dt="2023-02-17T15:55:12.820" v="671" actId="20577"/>
          <ac:spMkLst>
            <pc:docMk/>
            <pc:sldMk cId="1076600780" sldId="264"/>
            <ac:spMk id="3" creationId="{63FD11F3-34FE-220B-CE3C-96B74580572E}"/>
          </ac:spMkLst>
        </pc:spChg>
      </pc:sldChg>
      <pc:sldChg chg="addSp modSp mod modAnim">
        <pc:chgData name="James Wilson" userId="f32b5ae4-b94d-4fde-bfcb-5faeb78a3e05" providerId="ADAL" clId="{558692C9-1305-4C58-996E-ABCB98B615D7}" dt="2023-02-16T14:59:35.548" v="38"/>
        <pc:sldMkLst>
          <pc:docMk/>
          <pc:sldMk cId="2186894217" sldId="266"/>
        </pc:sldMkLst>
        <pc:spChg chg="mod">
          <ac:chgData name="James Wilson" userId="f32b5ae4-b94d-4fde-bfcb-5faeb78a3e05" providerId="ADAL" clId="{558692C9-1305-4C58-996E-ABCB98B615D7}" dt="2023-02-16T14:59:08.417" v="35" actId="14100"/>
          <ac:spMkLst>
            <pc:docMk/>
            <pc:sldMk cId="2186894217" sldId="266"/>
            <ac:spMk id="7" creationId="{BE56D2A8-CF10-4952-B34E-B1A06EE8617D}"/>
          </ac:spMkLst>
        </pc:spChg>
        <pc:spChg chg="add mod">
          <ac:chgData name="James Wilson" userId="f32b5ae4-b94d-4fde-bfcb-5faeb78a3e05" providerId="ADAL" clId="{558692C9-1305-4C58-996E-ABCB98B615D7}" dt="2023-02-16T14:56:16.827" v="14" actId="1076"/>
          <ac:spMkLst>
            <pc:docMk/>
            <pc:sldMk cId="2186894217" sldId="266"/>
            <ac:spMk id="9" creationId="{A4AAD5CF-5BB2-CB11-7A53-9D190684018D}"/>
          </ac:spMkLst>
        </pc:spChg>
        <pc:spChg chg="add mod">
          <ac:chgData name="James Wilson" userId="f32b5ae4-b94d-4fde-bfcb-5faeb78a3e05" providerId="ADAL" clId="{558692C9-1305-4C58-996E-ABCB98B615D7}" dt="2023-02-16T14:56:35.613" v="21" actId="20577"/>
          <ac:spMkLst>
            <pc:docMk/>
            <pc:sldMk cId="2186894217" sldId="266"/>
            <ac:spMk id="10" creationId="{06AE3C39-F1D6-305D-AB1C-ACB06588D060}"/>
          </ac:spMkLst>
        </pc:spChg>
      </pc:sldChg>
      <pc:sldChg chg="modSp mod">
        <pc:chgData name="James Wilson" userId="f32b5ae4-b94d-4fde-bfcb-5faeb78a3e05" providerId="ADAL" clId="{558692C9-1305-4C58-996E-ABCB98B615D7}" dt="2023-02-16T18:29:01.404" v="599" actId="255"/>
        <pc:sldMkLst>
          <pc:docMk/>
          <pc:sldMk cId="3976239769" sldId="271"/>
        </pc:sldMkLst>
        <pc:spChg chg="mod">
          <ac:chgData name="James Wilson" userId="f32b5ae4-b94d-4fde-bfcb-5faeb78a3e05" providerId="ADAL" clId="{558692C9-1305-4C58-996E-ABCB98B615D7}" dt="2023-02-16T18:29:01.404" v="599" actId="255"/>
          <ac:spMkLst>
            <pc:docMk/>
            <pc:sldMk cId="3976239769" sldId="271"/>
            <ac:spMk id="3" creationId="{0CFE6602-AC20-263F-4D6B-6157CEDE2CD9}"/>
          </ac:spMkLst>
        </pc:spChg>
      </pc:sldChg>
      <pc:sldChg chg="modNotesTx">
        <pc:chgData name="James Wilson" userId="f32b5ae4-b94d-4fde-bfcb-5faeb78a3e05" providerId="ADAL" clId="{558692C9-1305-4C58-996E-ABCB98B615D7}" dt="2023-02-16T15:08:47.096" v="207" actId="33524"/>
        <pc:sldMkLst>
          <pc:docMk/>
          <pc:sldMk cId="686332828" sldId="272"/>
        </pc:sldMkLst>
      </pc:sldChg>
      <pc:sldChg chg="modSp mod">
        <pc:chgData name="James Wilson" userId="f32b5ae4-b94d-4fde-bfcb-5faeb78a3e05" providerId="ADAL" clId="{558692C9-1305-4C58-996E-ABCB98B615D7}" dt="2023-02-16T18:32:31.596" v="659" actId="20577"/>
        <pc:sldMkLst>
          <pc:docMk/>
          <pc:sldMk cId="2366608562" sldId="273"/>
        </pc:sldMkLst>
        <pc:spChg chg="mod">
          <ac:chgData name="James Wilson" userId="f32b5ae4-b94d-4fde-bfcb-5faeb78a3e05" providerId="ADAL" clId="{558692C9-1305-4C58-996E-ABCB98B615D7}" dt="2023-02-16T18:32:31.596" v="659" actId="20577"/>
          <ac:spMkLst>
            <pc:docMk/>
            <pc:sldMk cId="2366608562" sldId="273"/>
            <ac:spMk id="8" creationId="{F2819F27-FDBD-0992-DD5A-C4F8B5628E96}"/>
          </ac:spMkLst>
        </pc:spChg>
      </pc:sldChg>
      <pc:sldChg chg="delSp mod">
        <pc:chgData name="James Wilson" userId="f32b5ae4-b94d-4fde-bfcb-5faeb78a3e05" providerId="ADAL" clId="{558692C9-1305-4C58-996E-ABCB98B615D7}" dt="2023-02-16T15:00:58.603" v="39" actId="478"/>
        <pc:sldMkLst>
          <pc:docMk/>
          <pc:sldMk cId="1225517285" sldId="278"/>
        </pc:sldMkLst>
        <pc:spChg chg="del">
          <ac:chgData name="James Wilson" userId="f32b5ae4-b94d-4fde-bfcb-5faeb78a3e05" providerId="ADAL" clId="{558692C9-1305-4C58-996E-ABCB98B615D7}" dt="2023-02-16T15:00:58.603" v="39" actId="478"/>
          <ac:spMkLst>
            <pc:docMk/>
            <pc:sldMk cId="1225517285" sldId="278"/>
            <ac:spMk id="5" creationId="{FD7803AF-34A0-07AB-44BE-CD9D784C36BB}"/>
          </ac:spMkLst>
        </pc:spChg>
      </pc:sldChg>
      <pc:sldChg chg="delSp mod">
        <pc:chgData name="James Wilson" userId="f32b5ae4-b94d-4fde-bfcb-5faeb78a3e05" providerId="ADAL" clId="{558692C9-1305-4C58-996E-ABCB98B615D7}" dt="2023-02-16T15:22:10.237" v="541" actId="478"/>
        <pc:sldMkLst>
          <pc:docMk/>
          <pc:sldMk cId="1956697786" sldId="279"/>
        </pc:sldMkLst>
        <pc:spChg chg="del">
          <ac:chgData name="James Wilson" userId="f32b5ae4-b94d-4fde-bfcb-5faeb78a3e05" providerId="ADAL" clId="{558692C9-1305-4C58-996E-ABCB98B615D7}" dt="2023-02-16T15:22:10.237" v="541" actId="478"/>
          <ac:spMkLst>
            <pc:docMk/>
            <pc:sldMk cId="1956697786" sldId="279"/>
            <ac:spMk id="3" creationId="{D4675D98-F37E-F87C-BF18-3889BA097A42}"/>
          </ac:spMkLst>
        </pc:spChg>
      </pc:sldChg>
    </pc:docChg>
  </pc:docChgLst>
  <pc:docChgLst>
    <pc:chgData name="David" userId="2058c23f-d990-4d5e-921e-9a00b47e37a5" providerId="ADAL" clId="{B9B7E3C6-A153-4B8E-99EA-62802BE9EB59}"/>
    <pc:docChg chg="undo custSel addSld delSld modSld sldOrd">
      <pc:chgData name="David" userId="2058c23f-d990-4d5e-921e-9a00b47e37a5" providerId="ADAL" clId="{B9B7E3C6-A153-4B8E-99EA-62802BE9EB59}" dt="2022-12-29T06:39:34.004" v="8591" actId="20577"/>
      <pc:docMkLst>
        <pc:docMk/>
      </pc:docMkLst>
      <pc:sldChg chg="modSp mod">
        <pc:chgData name="David" userId="2058c23f-d990-4d5e-921e-9a00b47e37a5" providerId="ADAL" clId="{B9B7E3C6-A153-4B8E-99EA-62802BE9EB59}" dt="2022-12-28T18:58:20.160" v="5573" actId="20577"/>
        <pc:sldMkLst>
          <pc:docMk/>
          <pc:sldMk cId="2742803999" sldId="257"/>
        </pc:sldMkLst>
        <pc:spChg chg="mod">
          <ac:chgData name="David" userId="2058c23f-d990-4d5e-921e-9a00b47e37a5" providerId="ADAL" clId="{B9B7E3C6-A153-4B8E-99EA-62802BE9EB59}" dt="2022-12-28T18:58:20.160" v="5573" actId="20577"/>
          <ac:spMkLst>
            <pc:docMk/>
            <pc:sldMk cId="2742803999" sldId="257"/>
            <ac:spMk id="4" creationId="{7B3D61C4-9DF2-BF31-DB80-432E203C6A54}"/>
          </ac:spMkLst>
        </pc:spChg>
      </pc:sldChg>
      <pc:sldChg chg="modSp mod modClrScheme chgLayout">
        <pc:chgData name="David" userId="2058c23f-d990-4d5e-921e-9a00b47e37a5" providerId="ADAL" clId="{B9B7E3C6-A153-4B8E-99EA-62802BE9EB59}" dt="2022-12-29T02:30:22.253" v="6622" actId="700"/>
        <pc:sldMkLst>
          <pc:docMk/>
          <pc:sldMk cId="2133506656" sldId="258"/>
        </pc:sldMkLst>
        <pc:spChg chg="mod ord">
          <ac:chgData name="David" userId="2058c23f-d990-4d5e-921e-9a00b47e37a5" providerId="ADAL" clId="{B9B7E3C6-A153-4B8E-99EA-62802BE9EB59}" dt="2022-12-29T02:30:22.253" v="6622" actId="700"/>
          <ac:spMkLst>
            <pc:docMk/>
            <pc:sldMk cId="2133506656" sldId="258"/>
            <ac:spMk id="2" creationId="{07116E04-2CD0-B0D4-1CBB-276911AD0560}"/>
          </ac:spMkLst>
        </pc:spChg>
        <pc:spChg chg="mod ord">
          <ac:chgData name="David" userId="2058c23f-d990-4d5e-921e-9a00b47e37a5" providerId="ADAL" clId="{B9B7E3C6-A153-4B8E-99EA-62802BE9EB59}" dt="2022-12-29T02:30:22.253" v="6622" actId="700"/>
          <ac:spMkLst>
            <pc:docMk/>
            <pc:sldMk cId="2133506656" sldId="258"/>
            <ac:spMk id="3" creationId="{66217EED-38A6-6206-2298-8A543F18496B}"/>
          </ac:spMkLst>
        </pc:spChg>
        <pc:picChg chg="mod ord">
          <ac:chgData name="David" userId="2058c23f-d990-4d5e-921e-9a00b47e37a5" providerId="ADAL" clId="{B9B7E3C6-A153-4B8E-99EA-62802BE9EB59}" dt="2022-12-29T02:30:22.253" v="6622" actId="700"/>
          <ac:picMkLst>
            <pc:docMk/>
            <pc:sldMk cId="2133506656" sldId="258"/>
            <ac:picMk id="6" creationId="{3C697812-53FD-F4BE-4BE3-7E7FD0834B89}"/>
          </ac:picMkLst>
        </pc:picChg>
      </pc:sldChg>
      <pc:sldChg chg="modSp mod ord">
        <pc:chgData name="David" userId="2058c23f-d990-4d5e-921e-9a00b47e37a5" providerId="ADAL" clId="{B9B7E3C6-A153-4B8E-99EA-62802BE9EB59}" dt="2022-12-29T02:28:51.316" v="6552"/>
        <pc:sldMkLst>
          <pc:docMk/>
          <pc:sldMk cId="3263207644" sldId="259"/>
        </pc:sldMkLst>
        <pc:spChg chg="mod">
          <ac:chgData name="David" userId="2058c23f-d990-4d5e-921e-9a00b47e37a5" providerId="ADAL" clId="{B9B7E3C6-A153-4B8E-99EA-62802BE9EB59}" dt="2022-12-29T02:28:46.187" v="6549" actId="20577"/>
          <ac:spMkLst>
            <pc:docMk/>
            <pc:sldMk cId="3263207644" sldId="259"/>
            <ac:spMk id="2" creationId="{61B42F13-0739-4F10-75C4-0923581ADCF4}"/>
          </ac:spMkLst>
        </pc:spChg>
        <pc:spChg chg="mod">
          <ac:chgData name="David" userId="2058c23f-d990-4d5e-921e-9a00b47e37a5" providerId="ADAL" clId="{B9B7E3C6-A153-4B8E-99EA-62802BE9EB59}" dt="2022-12-29T02:28:46.986" v="6550" actId="20577"/>
          <ac:spMkLst>
            <pc:docMk/>
            <pc:sldMk cId="3263207644" sldId="259"/>
            <ac:spMk id="3" creationId="{F153DF53-364F-759A-5AD5-3843F8CC83E8}"/>
          </ac:spMkLst>
        </pc:spChg>
      </pc:sldChg>
      <pc:sldChg chg="addSp delSp modSp new del mod modClrScheme chgLayout">
        <pc:chgData name="David" userId="2058c23f-d990-4d5e-921e-9a00b47e37a5" providerId="ADAL" clId="{B9B7E3C6-A153-4B8E-99EA-62802BE9EB59}" dt="2022-12-26T22:37:13.013" v="1958" actId="47"/>
        <pc:sldMkLst>
          <pc:docMk/>
          <pc:sldMk cId="4199321080" sldId="260"/>
        </pc:sldMkLst>
        <pc:spChg chg="mod ord">
          <ac:chgData name="David" userId="2058c23f-d990-4d5e-921e-9a00b47e37a5" providerId="ADAL" clId="{B9B7E3C6-A153-4B8E-99EA-62802BE9EB59}" dt="2022-12-26T21:04:01.173" v="722" actId="700"/>
          <ac:spMkLst>
            <pc:docMk/>
            <pc:sldMk cId="4199321080" sldId="260"/>
            <ac:spMk id="2" creationId="{F11F2899-2E06-D836-CB65-1762D5817CA9}"/>
          </ac:spMkLst>
        </pc:spChg>
        <pc:spChg chg="mod ord">
          <ac:chgData name="David" userId="2058c23f-d990-4d5e-921e-9a00b47e37a5" providerId="ADAL" clId="{B9B7E3C6-A153-4B8E-99EA-62802BE9EB59}" dt="2022-12-26T21:04:01.223" v="723" actId="27636"/>
          <ac:spMkLst>
            <pc:docMk/>
            <pc:sldMk cId="4199321080" sldId="260"/>
            <ac:spMk id="3" creationId="{AFBDD103-AEA0-20F6-0D16-7D95EB471771}"/>
          </ac:spMkLst>
        </pc:spChg>
        <pc:spChg chg="add del mod ord">
          <ac:chgData name="David" userId="2058c23f-d990-4d5e-921e-9a00b47e37a5" providerId="ADAL" clId="{B9B7E3C6-A153-4B8E-99EA-62802BE9EB59}" dt="2022-12-26T21:03:38.538" v="684" actId="700"/>
          <ac:spMkLst>
            <pc:docMk/>
            <pc:sldMk cId="4199321080" sldId="260"/>
            <ac:spMk id="4" creationId="{12FACE8F-90B5-BE04-D4E2-F50D6FB9178A}"/>
          </ac:spMkLst>
        </pc:spChg>
        <pc:spChg chg="add del mod ord">
          <ac:chgData name="David" userId="2058c23f-d990-4d5e-921e-9a00b47e37a5" providerId="ADAL" clId="{B9B7E3C6-A153-4B8E-99EA-62802BE9EB59}" dt="2022-12-26T21:04:09.527" v="724" actId="478"/>
          <ac:spMkLst>
            <pc:docMk/>
            <pc:sldMk cId="4199321080" sldId="260"/>
            <ac:spMk id="5" creationId="{F556BDDB-FFD6-AF78-302E-233312AC54C6}"/>
          </ac:spMkLst>
        </pc:spChg>
        <pc:spChg chg="add del mod ord">
          <ac:chgData name="David" userId="2058c23f-d990-4d5e-921e-9a00b47e37a5" providerId="ADAL" clId="{B9B7E3C6-A153-4B8E-99EA-62802BE9EB59}" dt="2022-12-26T21:04:12.144" v="725" actId="478"/>
          <ac:spMkLst>
            <pc:docMk/>
            <pc:sldMk cId="4199321080" sldId="260"/>
            <ac:spMk id="6" creationId="{A5609F63-85E9-8E66-8ADF-9F514BDC1774}"/>
          </ac:spMkLst>
        </pc:spChg>
        <pc:spChg chg="add del mod ord">
          <ac:chgData name="David" userId="2058c23f-d990-4d5e-921e-9a00b47e37a5" providerId="ADAL" clId="{B9B7E3C6-A153-4B8E-99EA-62802BE9EB59}" dt="2022-12-26T21:04:01.173" v="722" actId="700"/>
          <ac:spMkLst>
            <pc:docMk/>
            <pc:sldMk cId="4199321080" sldId="260"/>
            <ac:spMk id="7" creationId="{319AEB33-052C-FDD5-3B56-EBA9CD9741E4}"/>
          </ac:spMkLst>
        </pc:spChg>
      </pc:sldChg>
      <pc:sldChg chg="addSp delSp modSp new mod ord">
        <pc:chgData name="David" userId="2058c23f-d990-4d5e-921e-9a00b47e37a5" providerId="ADAL" clId="{B9B7E3C6-A153-4B8E-99EA-62802BE9EB59}" dt="2022-12-27T18:08:22.494" v="4060" actId="20577"/>
        <pc:sldMkLst>
          <pc:docMk/>
          <pc:sldMk cId="702479433" sldId="261"/>
        </pc:sldMkLst>
        <pc:spChg chg="mod">
          <ac:chgData name="David" userId="2058c23f-d990-4d5e-921e-9a00b47e37a5" providerId="ADAL" clId="{B9B7E3C6-A153-4B8E-99EA-62802BE9EB59}" dt="2022-12-26T19:58:59.421" v="47" actId="20577"/>
          <ac:spMkLst>
            <pc:docMk/>
            <pc:sldMk cId="702479433" sldId="261"/>
            <ac:spMk id="2" creationId="{B9C63231-3302-7EDA-0251-24E2B135C80C}"/>
          </ac:spMkLst>
        </pc:spChg>
        <pc:spChg chg="del">
          <ac:chgData name="David" userId="2058c23f-d990-4d5e-921e-9a00b47e37a5" providerId="ADAL" clId="{B9B7E3C6-A153-4B8E-99EA-62802BE9EB59}" dt="2022-12-27T00:52:05.227" v="2467" actId="3680"/>
          <ac:spMkLst>
            <pc:docMk/>
            <pc:sldMk cId="702479433" sldId="261"/>
            <ac:spMk id="3" creationId="{236CF6A6-DCBF-364F-1F55-995F55C5EA7B}"/>
          </ac:spMkLst>
        </pc:spChg>
        <pc:graphicFrameChg chg="add mod ord modGraphic">
          <ac:chgData name="David" userId="2058c23f-d990-4d5e-921e-9a00b47e37a5" providerId="ADAL" clId="{B9B7E3C6-A153-4B8E-99EA-62802BE9EB59}" dt="2022-12-27T18:08:22.494" v="4060" actId="20577"/>
          <ac:graphicFrameMkLst>
            <pc:docMk/>
            <pc:sldMk cId="702479433" sldId="261"/>
            <ac:graphicFrameMk id="4" creationId="{FB175CB2-FF89-08E2-62DE-6B95CAA84DAE}"/>
          </ac:graphicFrameMkLst>
        </pc:graphicFrameChg>
      </pc:sldChg>
      <pc:sldChg chg="addSp delSp modSp new del mod">
        <pc:chgData name="David" userId="2058c23f-d990-4d5e-921e-9a00b47e37a5" providerId="ADAL" clId="{B9B7E3C6-A153-4B8E-99EA-62802BE9EB59}" dt="2022-12-26T22:37:09.270" v="1957" actId="47"/>
        <pc:sldMkLst>
          <pc:docMk/>
          <pc:sldMk cId="4138048780" sldId="262"/>
        </pc:sldMkLst>
        <pc:spChg chg="add del">
          <ac:chgData name="David" userId="2058c23f-d990-4d5e-921e-9a00b47e37a5" providerId="ADAL" clId="{B9B7E3C6-A153-4B8E-99EA-62802BE9EB59}" dt="2022-12-26T21:04:31.801" v="731" actId="3680"/>
          <ac:spMkLst>
            <pc:docMk/>
            <pc:sldMk cId="4138048780" sldId="262"/>
            <ac:spMk id="3" creationId="{62A0E1BF-3CFF-C930-3F5F-77206E0E194C}"/>
          </ac:spMkLst>
        </pc:spChg>
        <pc:graphicFrameChg chg="add del mod ord modGraphic">
          <ac:chgData name="David" userId="2058c23f-d990-4d5e-921e-9a00b47e37a5" providerId="ADAL" clId="{B9B7E3C6-A153-4B8E-99EA-62802BE9EB59}" dt="2022-12-26T21:04:25.975" v="730" actId="3680"/>
          <ac:graphicFrameMkLst>
            <pc:docMk/>
            <pc:sldMk cId="4138048780" sldId="262"/>
            <ac:graphicFrameMk id="4" creationId="{7AD2C8D9-2CED-6474-8310-53F6A2A0B08A}"/>
          </ac:graphicFrameMkLst>
        </pc:graphicFrameChg>
        <pc:graphicFrameChg chg="add mod ord modGraphic">
          <ac:chgData name="David" userId="2058c23f-d990-4d5e-921e-9a00b47e37a5" providerId="ADAL" clId="{B9B7E3C6-A153-4B8E-99EA-62802BE9EB59}" dt="2022-12-26T21:15:10.061" v="1052" actId="20577"/>
          <ac:graphicFrameMkLst>
            <pc:docMk/>
            <pc:sldMk cId="4138048780" sldId="262"/>
            <ac:graphicFrameMk id="5" creationId="{C15F80DA-2415-7884-FFCF-D4F370854F57}"/>
          </ac:graphicFrameMkLst>
        </pc:graphicFrameChg>
      </pc:sldChg>
      <pc:sldChg chg="addSp delSp modSp new mod">
        <pc:chgData name="David" userId="2058c23f-d990-4d5e-921e-9a00b47e37a5" providerId="ADAL" clId="{B9B7E3C6-A153-4B8E-99EA-62802BE9EB59}" dt="2022-12-29T05:57:46.213" v="7115"/>
        <pc:sldMkLst>
          <pc:docMk/>
          <pc:sldMk cId="1658676050" sldId="263"/>
        </pc:sldMkLst>
        <pc:spChg chg="mod">
          <ac:chgData name="David" userId="2058c23f-d990-4d5e-921e-9a00b47e37a5" providerId="ADAL" clId="{B9B7E3C6-A153-4B8E-99EA-62802BE9EB59}" dt="2022-12-26T22:37:03.357" v="1956" actId="20577"/>
          <ac:spMkLst>
            <pc:docMk/>
            <pc:sldMk cId="1658676050" sldId="263"/>
            <ac:spMk id="2" creationId="{8292A7FF-1B6C-7BA4-9708-37D82AA29A22}"/>
          </ac:spMkLst>
        </pc:spChg>
        <pc:spChg chg="del">
          <ac:chgData name="David" userId="2058c23f-d990-4d5e-921e-9a00b47e37a5" providerId="ADAL" clId="{B9B7E3C6-A153-4B8E-99EA-62802BE9EB59}" dt="2022-12-26T21:15:32.914" v="1054" actId="1032"/>
          <ac:spMkLst>
            <pc:docMk/>
            <pc:sldMk cId="1658676050" sldId="263"/>
            <ac:spMk id="3" creationId="{B614A00A-E71D-4A0C-17CD-C45A72F20AB9}"/>
          </ac:spMkLst>
        </pc:spChg>
        <pc:spChg chg="add del mod">
          <ac:chgData name="David" userId="2058c23f-d990-4d5e-921e-9a00b47e37a5" providerId="ADAL" clId="{B9B7E3C6-A153-4B8E-99EA-62802BE9EB59}" dt="2022-12-26T22:05:59.398" v="1136" actId="1032"/>
          <ac:spMkLst>
            <pc:docMk/>
            <pc:sldMk cId="1658676050" sldId="263"/>
            <ac:spMk id="6" creationId="{B125C334-5F66-22A3-E8BC-FDDD68FC83C6}"/>
          </ac:spMkLst>
        </pc:spChg>
        <pc:graphicFrameChg chg="add del mod modGraphic">
          <ac:chgData name="David" userId="2058c23f-d990-4d5e-921e-9a00b47e37a5" providerId="ADAL" clId="{B9B7E3C6-A153-4B8E-99EA-62802BE9EB59}" dt="2022-12-26T22:04:41.021" v="1135" actId="478"/>
          <ac:graphicFrameMkLst>
            <pc:docMk/>
            <pc:sldMk cId="1658676050" sldId="263"/>
            <ac:graphicFrameMk id="4" creationId="{4F0053FE-DDE2-BF8D-2B8D-BCA84AD1338E}"/>
          </ac:graphicFrameMkLst>
        </pc:graphicFrameChg>
        <pc:graphicFrameChg chg="add mod modGraphic">
          <ac:chgData name="David" userId="2058c23f-d990-4d5e-921e-9a00b47e37a5" providerId="ADAL" clId="{B9B7E3C6-A153-4B8E-99EA-62802BE9EB59}" dt="2022-12-29T05:57:46.213" v="7115"/>
          <ac:graphicFrameMkLst>
            <pc:docMk/>
            <pc:sldMk cId="1658676050" sldId="263"/>
            <ac:graphicFrameMk id="7" creationId="{EACB5C4D-F482-F6C8-A986-9DAE919F672C}"/>
          </ac:graphicFrameMkLst>
        </pc:graphicFrameChg>
      </pc:sldChg>
      <pc:sldChg chg="modSp new mod">
        <pc:chgData name="David" userId="2058c23f-d990-4d5e-921e-9a00b47e37a5" providerId="ADAL" clId="{B9B7E3C6-A153-4B8E-99EA-62802BE9EB59}" dt="2022-12-27T00:36:34.854" v="2466" actId="20577"/>
        <pc:sldMkLst>
          <pc:docMk/>
          <pc:sldMk cId="1076600780" sldId="264"/>
        </pc:sldMkLst>
        <pc:spChg chg="mod">
          <ac:chgData name="David" userId="2058c23f-d990-4d5e-921e-9a00b47e37a5" providerId="ADAL" clId="{B9B7E3C6-A153-4B8E-99EA-62802BE9EB59}" dt="2022-12-27T00:31:26.988" v="1975" actId="20577"/>
          <ac:spMkLst>
            <pc:docMk/>
            <pc:sldMk cId="1076600780" sldId="264"/>
            <ac:spMk id="2" creationId="{B03C634B-1E48-FB03-D240-137E2F28FEDC}"/>
          </ac:spMkLst>
        </pc:spChg>
        <pc:spChg chg="mod">
          <ac:chgData name="David" userId="2058c23f-d990-4d5e-921e-9a00b47e37a5" providerId="ADAL" clId="{B9B7E3C6-A153-4B8E-99EA-62802BE9EB59}" dt="2022-12-27T00:36:34.854" v="2466" actId="20577"/>
          <ac:spMkLst>
            <pc:docMk/>
            <pc:sldMk cId="1076600780" sldId="264"/>
            <ac:spMk id="3" creationId="{63FD11F3-34FE-220B-CE3C-96B74580572E}"/>
          </ac:spMkLst>
        </pc:spChg>
      </pc:sldChg>
      <pc:sldChg chg="addSp delSp modSp new mod modClrScheme addCm chgLayout">
        <pc:chgData name="David" userId="2058c23f-d990-4d5e-921e-9a00b47e37a5" providerId="ADAL" clId="{B9B7E3C6-A153-4B8E-99EA-62802BE9EB59}" dt="2022-12-28T20:37:33.118" v="6049"/>
        <pc:sldMkLst>
          <pc:docMk/>
          <pc:sldMk cId="3733992819" sldId="265"/>
        </pc:sldMkLst>
        <pc:spChg chg="mod ord">
          <ac:chgData name="David" userId="2058c23f-d990-4d5e-921e-9a00b47e37a5" providerId="ADAL" clId="{B9B7E3C6-A153-4B8E-99EA-62802BE9EB59}" dt="2022-12-27T17:09:58.664" v="3241" actId="700"/>
          <ac:spMkLst>
            <pc:docMk/>
            <pc:sldMk cId="3733992819" sldId="265"/>
            <ac:spMk id="2" creationId="{58FF65D9-BEF1-E428-8FD6-5B47F7FBD5F4}"/>
          </ac:spMkLst>
        </pc:spChg>
        <pc:spChg chg="del mod ord">
          <ac:chgData name="David" userId="2058c23f-d990-4d5e-921e-9a00b47e37a5" providerId="ADAL" clId="{B9B7E3C6-A153-4B8E-99EA-62802BE9EB59}" dt="2022-12-27T17:09:58.664" v="3241" actId="700"/>
          <ac:spMkLst>
            <pc:docMk/>
            <pc:sldMk cId="3733992819" sldId="265"/>
            <ac:spMk id="3" creationId="{7530F37B-C5F9-97F3-9C6C-080E388EA1EC}"/>
          </ac:spMkLst>
        </pc:spChg>
        <pc:spChg chg="del mod ord">
          <ac:chgData name="David" userId="2058c23f-d990-4d5e-921e-9a00b47e37a5" providerId="ADAL" clId="{B9B7E3C6-A153-4B8E-99EA-62802BE9EB59}" dt="2022-12-27T17:09:58.664" v="3241" actId="700"/>
          <ac:spMkLst>
            <pc:docMk/>
            <pc:sldMk cId="3733992819" sldId="265"/>
            <ac:spMk id="4" creationId="{41CFE40A-4571-54CE-627F-2A3A4C5E9752}"/>
          </ac:spMkLst>
        </pc:spChg>
        <pc:spChg chg="add mod ord">
          <ac:chgData name="David" userId="2058c23f-d990-4d5e-921e-9a00b47e37a5" providerId="ADAL" clId="{B9B7E3C6-A153-4B8E-99EA-62802BE9EB59}" dt="2022-12-27T17:10:06.206" v="3250" actId="20577"/>
          <ac:spMkLst>
            <pc:docMk/>
            <pc:sldMk cId="3733992819" sldId="265"/>
            <ac:spMk id="5" creationId="{520FA238-0F32-4EEC-6D83-2E69789C1A10}"/>
          </ac:spMkLst>
        </pc:spChg>
        <pc:spChg chg="add mod ord">
          <ac:chgData name="David" userId="2058c23f-d990-4d5e-921e-9a00b47e37a5" providerId="ADAL" clId="{B9B7E3C6-A153-4B8E-99EA-62802BE9EB59}" dt="2022-12-27T17:16:34.994" v="3618" actId="20577"/>
          <ac:spMkLst>
            <pc:docMk/>
            <pc:sldMk cId="3733992819" sldId="265"/>
            <ac:spMk id="6" creationId="{FE1949BF-9E86-7406-A04E-21925A2C829A}"/>
          </ac:spMkLst>
        </pc:spChg>
        <pc:spChg chg="add mod ord">
          <ac:chgData name="David" userId="2058c23f-d990-4d5e-921e-9a00b47e37a5" providerId="ADAL" clId="{B9B7E3C6-A153-4B8E-99EA-62802BE9EB59}" dt="2022-12-27T17:10:16.844" v="3276" actId="20577"/>
          <ac:spMkLst>
            <pc:docMk/>
            <pc:sldMk cId="3733992819" sldId="265"/>
            <ac:spMk id="7" creationId="{4FFEE4F8-8774-2EBB-6A0A-B2A22CFD717F}"/>
          </ac:spMkLst>
        </pc:spChg>
        <pc:spChg chg="add mod ord">
          <ac:chgData name="David" userId="2058c23f-d990-4d5e-921e-9a00b47e37a5" providerId="ADAL" clId="{B9B7E3C6-A153-4B8E-99EA-62802BE9EB59}" dt="2022-12-27T17:16:12.795" v="3610" actId="20577"/>
          <ac:spMkLst>
            <pc:docMk/>
            <pc:sldMk cId="3733992819" sldId="265"/>
            <ac:spMk id="8" creationId="{16F0B998-D1F4-035F-D393-5B0F5AA4D599}"/>
          </ac:spMkLst>
        </pc:spChg>
      </pc:sldChg>
      <pc:sldChg chg="modSp new mod">
        <pc:chgData name="David" userId="2058c23f-d990-4d5e-921e-9a00b47e37a5" providerId="ADAL" clId="{B9B7E3C6-A153-4B8E-99EA-62802BE9EB59}" dt="2022-12-29T02:34:07.764" v="6904" actId="20577"/>
        <pc:sldMkLst>
          <pc:docMk/>
          <pc:sldMk cId="2186894217" sldId="266"/>
        </pc:sldMkLst>
        <pc:spChg chg="mod">
          <ac:chgData name="David" userId="2058c23f-d990-4d5e-921e-9a00b47e37a5" providerId="ADAL" clId="{B9B7E3C6-A153-4B8E-99EA-62802BE9EB59}" dt="2022-12-29T02:29:46.737" v="6609" actId="20577"/>
          <ac:spMkLst>
            <pc:docMk/>
            <pc:sldMk cId="2186894217" sldId="266"/>
            <ac:spMk id="2" creationId="{60AE4723-1420-D91D-77BA-87BFC9E0D67A}"/>
          </ac:spMkLst>
        </pc:spChg>
        <pc:spChg chg="mod">
          <ac:chgData name="David" userId="2058c23f-d990-4d5e-921e-9a00b47e37a5" providerId="ADAL" clId="{B9B7E3C6-A153-4B8E-99EA-62802BE9EB59}" dt="2022-12-29T02:34:07.764" v="6904" actId="20577"/>
          <ac:spMkLst>
            <pc:docMk/>
            <pc:sldMk cId="2186894217" sldId="266"/>
            <ac:spMk id="3" creationId="{3515ABB2-93CA-073D-9F5C-27F743A8C54C}"/>
          </ac:spMkLst>
        </pc:spChg>
      </pc:sldChg>
      <pc:sldChg chg="modSp new mod ord">
        <pc:chgData name="David" userId="2058c23f-d990-4d5e-921e-9a00b47e37a5" providerId="ADAL" clId="{B9B7E3C6-A153-4B8E-99EA-62802BE9EB59}" dt="2022-12-29T06:39:02.690" v="8586" actId="20577"/>
        <pc:sldMkLst>
          <pc:docMk/>
          <pc:sldMk cId="207435922" sldId="267"/>
        </pc:sldMkLst>
        <pc:spChg chg="mod">
          <ac:chgData name="David" userId="2058c23f-d990-4d5e-921e-9a00b47e37a5" providerId="ADAL" clId="{B9B7E3C6-A153-4B8E-99EA-62802BE9EB59}" dt="2022-12-27T17:24:09.583" v="3695" actId="20577"/>
          <ac:spMkLst>
            <pc:docMk/>
            <pc:sldMk cId="207435922" sldId="267"/>
            <ac:spMk id="2" creationId="{10EF2C8E-4134-FD5E-3482-5C0EBDCCAD12}"/>
          </ac:spMkLst>
        </pc:spChg>
        <pc:spChg chg="mod">
          <ac:chgData name="David" userId="2058c23f-d990-4d5e-921e-9a00b47e37a5" providerId="ADAL" clId="{B9B7E3C6-A153-4B8E-99EA-62802BE9EB59}" dt="2022-12-29T06:39:02.690" v="8586" actId="20577"/>
          <ac:spMkLst>
            <pc:docMk/>
            <pc:sldMk cId="207435922" sldId="267"/>
            <ac:spMk id="3" creationId="{8E6E3268-B494-786E-7D17-F3D06482F677}"/>
          </ac:spMkLst>
        </pc:spChg>
      </pc:sldChg>
      <pc:sldChg chg="addSp delSp modSp new mod modClrScheme chgLayout">
        <pc:chgData name="David" userId="2058c23f-d990-4d5e-921e-9a00b47e37a5" providerId="ADAL" clId="{B9B7E3C6-A153-4B8E-99EA-62802BE9EB59}" dt="2022-12-29T06:38:31.596" v="8580" actId="27636"/>
        <pc:sldMkLst>
          <pc:docMk/>
          <pc:sldMk cId="354002742" sldId="268"/>
        </pc:sldMkLst>
        <pc:spChg chg="mod ord">
          <ac:chgData name="David" userId="2058c23f-d990-4d5e-921e-9a00b47e37a5" providerId="ADAL" clId="{B9B7E3C6-A153-4B8E-99EA-62802BE9EB59}" dt="2022-12-27T17:18:46.299" v="3639" actId="700"/>
          <ac:spMkLst>
            <pc:docMk/>
            <pc:sldMk cId="354002742" sldId="268"/>
            <ac:spMk id="2" creationId="{0B9FFCB6-9560-C7C1-FF90-86E877376082}"/>
          </ac:spMkLst>
        </pc:spChg>
        <pc:spChg chg="del">
          <ac:chgData name="David" userId="2058c23f-d990-4d5e-921e-9a00b47e37a5" providerId="ADAL" clId="{B9B7E3C6-A153-4B8E-99EA-62802BE9EB59}" dt="2022-12-27T17:18:46.299" v="3639" actId="700"/>
          <ac:spMkLst>
            <pc:docMk/>
            <pc:sldMk cId="354002742" sldId="268"/>
            <ac:spMk id="3" creationId="{DEAF27D7-B80D-273E-95D4-214C88CAA487}"/>
          </ac:spMkLst>
        </pc:spChg>
        <pc:spChg chg="del mod ord">
          <ac:chgData name="David" userId="2058c23f-d990-4d5e-921e-9a00b47e37a5" providerId="ADAL" clId="{B9B7E3C6-A153-4B8E-99EA-62802BE9EB59}" dt="2022-12-27T17:18:46.299" v="3639" actId="700"/>
          <ac:spMkLst>
            <pc:docMk/>
            <pc:sldMk cId="354002742" sldId="268"/>
            <ac:spMk id="4" creationId="{A06BCFC1-8EDE-315C-0149-BE8F9DC6F545}"/>
          </ac:spMkLst>
        </pc:spChg>
        <pc:spChg chg="del">
          <ac:chgData name="David" userId="2058c23f-d990-4d5e-921e-9a00b47e37a5" providerId="ADAL" clId="{B9B7E3C6-A153-4B8E-99EA-62802BE9EB59}" dt="2022-12-27T17:18:46.299" v="3639" actId="700"/>
          <ac:spMkLst>
            <pc:docMk/>
            <pc:sldMk cId="354002742" sldId="268"/>
            <ac:spMk id="5" creationId="{D1C8C443-4CB0-F463-B3C1-A169B2EFDE59}"/>
          </ac:spMkLst>
        </pc:spChg>
        <pc:spChg chg="del">
          <ac:chgData name="David" userId="2058c23f-d990-4d5e-921e-9a00b47e37a5" providerId="ADAL" clId="{B9B7E3C6-A153-4B8E-99EA-62802BE9EB59}" dt="2022-12-27T17:18:46.299" v="3639" actId="700"/>
          <ac:spMkLst>
            <pc:docMk/>
            <pc:sldMk cId="354002742" sldId="268"/>
            <ac:spMk id="6" creationId="{50C7245D-7FCB-692D-709B-94C5A756BC1C}"/>
          </ac:spMkLst>
        </pc:spChg>
        <pc:spChg chg="add mod ord">
          <ac:chgData name="David" userId="2058c23f-d990-4d5e-921e-9a00b47e37a5" providerId="ADAL" clId="{B9B7E3C6-A153-4B8E-99EA-62802BE9EB59}" dt="2022-12-29T06:38:31.596" v="8580" actId="27636"/>
          <ac:spMkLst>
            <pc:docMk/>
            <pc:sldMk cId="354002742" sldId="268"/>
            <ac:spMk id="7" creationId="{35ADCB58-A686-0ECB-441D-72C37A1B31E5}"/>
          </ac:spMkLst>
        </pc:spChg>
      </pc:sldChg>
      <pc:sldChg chg="addSp delSp modSp new del mod modClrScheme chgLayout">
        <pc:chgData name="David" userId="2058c23f-d990-4d5e-921e-9a00b47e37a5" providerId="ADAL" clId="{B9B7E3C6-A153-4B8E-99EA-62802BE9EB59}" dt="2022-12-28T19:13:40.495" v="5897" actId="47"/>
        <pc:sldMkLst>
          <pc:docMk/>
          <pc:sldMk cId="3876199577" sldId="269"/>
        </pc:sldMkLst>
        <pc:spChg chg="del mod ord">
          <ac:chgData name="David" userId="2058c23f-d990-4d5e-921e-9a00b47e37a5" providerId="ADAL" clId="{B9B7E3C6-A153-4B8E-99EA-62802BE9EB59}" dt="2022-12-27T18:36:00.776" v="4062" actId="700"/>
          <ac:spMkLst>
            <pc:docMk/>
            <pc:sldMk cId="3876199577" sldId="269"/>
            <ac:spMk id="2" creationId="{5F569755-180C-E136-BF62-2319B09A4140}"/>
          </ac:spMkLst>
        </pc:spChg>
        <pc:spChg chg="del mod ord">
          <ac:chgData name="David" userId="2058c23f-d990-4d5e-921e-9a00b47e37a5" providerId="ADAL" clId="{B9B7E3C6-A153-4B8E-99EA-62802BE9EB59}" dt="2022-12-27T18:36:00.776" v="4062" actId="700"/>
          <ac:spMkLst>
            <pc:docMk/>
            <pc:sldMk cId="3876199577" sldId="269"/>
            <ac:spMk id="3" creationId="{D566175F-A22C-18A0-FD10-814A624690A5}"/>
          </ac:spMkLst>
        </pc:spChg>
        <pc:spChg chg="del">
          <ac:chgData name="David" userId="2058c23f-d990-4d5e-921e-9a00b47e37a5" providerId="ADAL" clId="{B9B7E3C6-A153-4B8E-99EA-62802BE9EB59}" dt="2022-12-27T18:36:00.776" v="4062" actId="700"/>
          <ac:spMkLst>
            <pc:docMk/>
            <pc:sldMk cId="3876199577" sldId="269"/>
            <ac:spMk id="4" creationId="{3F43EC27-1629-EC1B-3E67-D61977828A78}"/>
          </ac:spMkLst>
        </pc:spChg>
        <pc:spChg chg="add mod ord">
          <ac:chgData name="David" userId="2058c23f-d990-4d5e-921e-9a00b47e37a5" providerId="ADAL" clId="{B9B7E3C6-A153-4B8E-99EA-62802BE9EB59}" dt="2022-12-27T18:52:04.916" v="4542" actId="20577"/>
          <ac:spMkLst>
            <pc:docMk/>
            <pc:sldMk cId="3876199577" sldId="269"/>
            <ac:spMk id="5" creationId="{BD77F474-5C43-D8FF-40C2-8611FD1DD03B}"/>
          </ac:spMkLst>
        </pc:spChg>
        <pc:spChg chg="add mod ord">
          <ac:chgData name="David" userId="2058c23f-d990-4d5e-921e-9a00b47e37a5" providerId="ADAL" clId="{B9B7E3C6-A153-4B8E-99EA-62802BE9EB59}" dt="2022-12-27T18:59:33.976" v="4875" actId="14"/>
          <ac:spMkLst>
            <pc:docMk/>
            <pc:sldMk cId="3876199577" sldId="269"/>
            <ac:spMk id="6" creationId="{A7DB9989-40EE-6BC1-452F-892778A3A09B}"/>
          </ac:spMkLst>
        </pc:spChg>
      </pc:sldChg>
      <pc:sldChg chg="addSp modSp new mod modClrScheme chgLayout">
        <pc:chgData name="David" userId="2058c23f-d990-4d5e-921e-9a00b47e37a5" providerId="ADAL" clId="{B9B7E3C6-A153-4B8E-99EA-62802BE9EB59}" dt="2022-12-29T06:39:20.743" v="8588" actId="20577"/>
        <pc:sldMkLst>
          <pc:docMk/>
          <pc:sldMk cId="791980193" sldId="270"/>
        </pc:sldMkLst>
        <pc:spChg chg="mod ord">
          <ac:chgData name="David" userId="2058c23f-d990-4d5e-921e-9a00b47e37a5" providerId="ADAL" clId="{B9B7E3C6-A153-4B8E-99EA-62802BE9EB59}" dt="2022-12-28T19:13:44.896" v="5904" actId="20577"/>
          <ac:spMkLst>
            <pc:docMk/>
            <pc:sldMk cId="791980193" sldId="270"/>
            <ac:spMk id="2" creationId="{1C352C8B-2F34-B88A-CC2A-F53FB52E5044}"/>
          </ac:spMkLst>
        </pc:spChg>
        <pc:spChg chg="mod ord">
          <ac:chgData name="David" userId="2058c23f-d990-4d5e-921e-9a00b47e37a5" providerId="ADAL" clId="{B9B7E3C6-A153-4B8E-99EA-62802BE9EB59}" dt="2022-12-29T06:08:13.401" v="7274" actId="20577"/>
          <ac:spMkLst>
            <pc:docMk/>
            <pc:sldMk cId="791980193" sldId="270"/>
            <ac:spMk id="3" creationId="{0ACD6C72-51A4-BD4C-A3AF-C7C2C8287902}"/>
          </ac:spMkLst>
        </pc:spChg>
        <pc:spChg chg="add mod ord">
          <ac:chgData name="David" userId="2058c23f-d990-4d5e-921e-9a00b47e37a5" providerId="ADAL" clId="{B9B7E3C6-A153-4B8E-99EA-62802BE9EB59}" dt="2022-12-29T06:39:20.743" v="8588" actId="20577"/>
          <ac:spMkLst>
            <pc:docMk/>
            <pc:sldMk cId="791980193" sldId="270"/>
            <ac:spMk id="4" creationId="{D61CB75C-B8B8-2F09-3675-E000C21AC618}"/>
          </ac:spMkLst>
        </pc:spChg>
      </pc:sldChg>
      <pc:sldChg chg="modSp new mod">
        <pc:chgData name="David" userId="2058c23f-d990-4d5e-921e-9a00b47e37a5" providerId="ADAL" clId="{B9B7E3C6-A153-4B8E-99EA-62802BE9EB59}" dt="2022-12-29T06:39:34.004" v="8591" actId="20577"/>
        <pc:sldMkLst>
          <pc:docMk/>
          <pc:sldMk cId="3976239769" sldId="271"/>
        </pc:sldMkLst>
        <pc:spChg chg="mod">
          <ac:chgData name="David" userId="2058c23f-d990-4d5e-921e-9a00b47e37a5" providerId="ADAL" clId="{B9B7E3C6-A153-4B8E-99EA-62802BE9EB59}" dt="2022-12-27T22:01:02.085" v="5103" actId="20577"/>
          <ac:spMkLst>
            <pc:docMk/>
            <pc:sldMk cId="3976239769" sldId="271"/>
            <ac:spMk id="2" creationId="{D0E3E708-170E-C6EA-EA37-8913CEDCDD41}"/>
          </ac:spMkLst>
        </pc:spChg>
        <pc:spChg chg="mod">
          <ac:chgData name="David" userId="2058c23f-d990-4d5e-921e-9a00b47e37a5" providerId="ADAL" clId="{B9B7E3C6-A153-4B8E-99EA-62802BE9EB59}" dt="2022-12-29T06:39:34.004" v="8591" actId="20577"/>
          <ac:spMkLst>
            <pc:docMk/>
            <pc:sldMk cId="3976239769" sldId="271"/>
            <ac:spMk id="3" creationId="{0CFE6602-AC20-263F-4D6B-6157CEDE2CD9}"/>
          </ac:spMkLst>
        </pc:spChg>
      </pc:sldChg>
      <pc:sldChg chg="addSp delSp modSp new mod modClrScheme chgLayout">
        <pc:chgData name="David" userId="2058c23f-d990-4d5e-921e-9a00b47e37a5" providerId="ADAL" clId="{B9B7E3C6-A153-4B8E-99EA-62802BE9EB59}" dt="2022-12-28T18:57:57.061" v="5567" actId="20577"/>
        <pc:sldMkLst>
          <pc:docMk/>
          <pc:sldMk cId="686332828" sldId="272"/>
        </pc:sldMkLst>
        <pc:spChg chg="del mod ord">
          <ac:chgData name="David" userId="2058c23f-d990-4d5e-921e-9a00b47e37a5" providerId="ADAL" clId="{B9B7E3C6-A153-4B8E-99EA-62802BE9EB59}" dt="2022-12-28T18:03:27.960" v="5426" actId="700"/>
          <ac:spMkLst>
            <pc:docMk/>
            <pc:sldMk cId="686332828" sldId="272"/>
            <ac:spMk id="2" creationId="{BB3E8348-92FB-A8E7-5FED-89A86A700373}"/>
          </ac:spMkLst>
        </pc:spChg>
        <pc:spChg chg="del mod ord">
          <ac:chgData name="David" userId="2058c23f-d990-4d5e-921e-9a00b47e37a5" providerId="ADAL" clId="{B9B7E3C6-A153-4B8E-99EA-62802BE9EB59}" dt="2022-12-28T18:03:27.960" v="5426" actId="700"/>
          <ac:spMkLst>
            <pc:docMk/>
            <pc:sldMk cId="686332828" sldId="272"/>
            <ac:spMk id="3" creationId="{4B51A601-CFEA-ECE5-F566-D4BA4E31C67F}"/>
          </ac:spMkLst>
        </pc:spChg>
        <pc:spChg chg="add mod ord">
          <ac:chgData name="David" userId="2058c23f-d990-4d5e-921e-9a00b47e37a5" providerId="ADAL" clId="{B9B7E3C6-A153-4B8E-99EA-62802BE9EB59}" dt="2022-12-28T18:57:57.061" v="5567" actId="20577"/>
          <ac:spMkLst>
            <pc:docMk/>
            <pc:sldMk cId="686332828" sldId="272"/>
            <ac:spMk id="4" creationId="{052AF140-FEAF-12AB-C2E7-AA1C41B86D8D}"/>
          </ac:spMkLst>
        </pc:spChg>
        <pc:spChg chg="add del mod ord">
          <ac:chgData name="David" userId="2058c23f-d990-4d5e-921e-9a00b47e37a5" providerId="ADAL" clId="{B9B7E3C6-A153-4B8E-99EA-62802BE9EB59}" dt="2022-12-28T18:07:48.462" v="5427" actId="931"/>
          <ac:spMkLst>
            <pc:docMk/>
            <pc:sldMk cId="686332828" sldId="272"/>
            <ac:spMk id="5" creationId="{156A41B0-462E-A98A-8587-6BC804501735}"/>
          </ac:spMkLst>
        </pc:spChg>
        <pc:spChg chg="add del mod ord">
          <ac:chgData name="David" userId="2058c23f-d990-4d5e-921e-9a00b47e37a5" providerId="ADAL" clId="{B9B7E3C6-A153-4B8E-99EA-62802BE9EB59}" dt="2022-12-28T18:25:27.299" v="5430" actId="931"/>
          <ac:spMkLst>
            <pc:docMk/>
            <pc:sldMk cId="686332828" sldId="272"/>
            <ac:spMk id="6" creationId="{060381C7-560F-9F29-8F99-C6521E1D8B1E}"/>
          </ac:spMkLst>
        </pc:spChg>
        <pc:spChg chg="add mod">
          <ac:chgData name="David" userId="2058c23f-d990-4d5e-921e-9a00b47e37a5" providerId="ADAL" clId="{B9B7E3C6-A153-4B8E-99EA-62802BE9EB59}" dt="2022-12-28T18:57:29.761" v="5508" actId="554"/>
          <ac:spMkLst>
            <pc:docMk/>
            <pc:sldMk cId="686332828" sldId="272"/>
            <ac:spMk id="11" creationId="{5DF08FB9-06BF-C955-1F2D-285D52223F91}"/>
          </ac:spMkLst>
        </pc:spChg>
        <pc:spChg chg="add del mod">
          <ac:chgData name="David" userId="2058c23f-d990-4d5e-921e-9a00b47e37a5" providerId="ADAL" clId="{B9B7E3C6-A153-4B8E-99EA-62802BE9EB59}" dt="2022-12-28T18:54:56.135" v="5471" actId="931"/>
          <ac:spMkLst>
            <pc:docMk/>
            <pc:sldMk cId="686332828" sldId="272"/>
            <ac:spMk id="13" creationId="{A75C94A9-7F32-6402-CDFB-7D70CDB81B8C}"/>
          </ac:spMkLst>
        </pc:spChg>
        <pc:spChg chg="add mod">
          <ac:chgData name="David" userId="2058c23f-d990-4d5e-921e-9a00b47e37a5" providerId="ADAL" clId="{B9B7E3C6-A153-4B8E-99EA-62802BE9EB59}" dt="2022-12-28T18:57:47.122" v="5539" actId="1076"/>
          <ac:spMkLst>
            <pc:docMk/>
            <pc:sldMk cId="686332828" sldId="272"/>
            <ac:spMk id="16" creationId="{E43240FD-5199-382E-EE04-A929200371E3}"/>
          </ac:spMkLst>
        </pc:spChg>
        <pc:picChg chg="add mod">
          <ac:chgData name="David" userId="2058c23f-d990-4d5e-921e-9a00b47e37a5" providerId="ADAL" clId="{B9B7E3C6-A153-4B8E-99EA-62802BE9EB59}" dt="2022-12-28T18:07:49.362" v="5429" actId="962"/>
          <ac:picMkLst>
            <pc:docMk/>
            <pc:sldMk cId="686332828" sldId="272"/>
            <ac:picMk id="8" creationId="{4A3DCFA9-FF74-71E2-C876-0D84AE0BAB2D}"/>
          </ac:picMkLst>
        </pc:picChg>
        <pc:picChg chg="add del mod">
          <ac:chgData name="David" userId="2058c23f-d990-4d5e-921e-9a00b47e37a5" providerId="ADAL" clId="{B9B7E3C6-A153-4B8E-99EA-62802BE9EB59}" dt="2022-12-28T18:28:42.574" v="5470" actId="478"/>
          <ac:picMkLst>
            <pc:docMk/>
            <pc:sldMk cId="686332828" sldId="272"/>
            <ac:picMk id="10" creationId="{04524A0D-7766-AA27-D3E0-6FE193B7B287}"/>
          </ac:picMkLst>
        </pc:picChg>
        <pc:picChg chg="add mod">
          <ac:chgData name="David" userId="2058c23f-d990-4d5e-921e-9a00b47e37a5" providerId="ADAL" clId="{B9B7E3C6-A153-4B8E-99EA-62802BE9EB59}" dt="2022-12-28T18:54:57.137" v="5473" actId="962"/>
          <ac:picMkLst>
            <pc:docMk/>
            <pc:sldMk cId="686332828" sldId="272"/>
            <ac:picMk id="15" creationId="{4464AAF7-0C85-486D-A2A6-90F980EEB2F9}"/>
          </ac:picMkLst>
        </pc:picChg>
      </pc:sldChg>
      <pc:sldChg chg="addSp delSp modSp new mod modClrScheme chgLayout">
        <pc:chgData name="David" userId="2058c23f-d990-4d5e-921e-9a00b47e37a5" providerId="ADAL" clId="{B9B7E3C6-A153-4B8E-99EA-62802BE9EB59}" dt="2022-12-29T06:27:44.461" v="8524" actId="20577"/>
        <pc:sldMkLst>
          <pc:docMk/>
          <pc:sldMk cId="2366608562" sldId="273"/>
        </pc:sldMkLst>
        <pc:spChg chg="del mod ord">
          <ac:chgData name="David" userId="2058c23f-d990-4d5e-921e-9a00b47e37a5" providerId="ADAL" clId="{B9B7E3C6-A153-4B8E-99EA-62802BE9EB59}" dt="2022-12-28T19:06:59.093" v="5813" actId="700"/>
          <ac:spMkLst>
            <pc:docMk/>
            <pc:sldMk cId="2366608562" sldId="273"/>
            <ac:spMk id="2" creationId="{E57C0238-4558-2903-F6C6-9ABF7D4F8C53}"/>
          </ac:spMkLst>
        </pc:spChg>
        <pc:spChg chg="del">
          <ac:chgData name="David" userId="2058c23f-d990-4d5e-921e-9a00b47e37a5" providerId="ADAL" clId="{B9B7E3C6-A153-4B8E-99EA-62802BE9EB59}" dt="2022-12-28T19:06:59.093" v="5813" actId="700"/>
          <ac:spMkLst>
            <pc:docMk/>
            <pc:sldMk cId="2366608562" sldId="273"/>
            <ac:spMk id="3" creationId="{C0B23273-FB41-AD5C-1F55-2BAD1831AE6C}"/>
          </ac:spMkLst>
        </pc:spChg>
        <pc:spChg chg="del mod ord">
          <ac:chgData name="David" userId="2058c23f-d990-4d5e-921e-9a00b47e37a5" providerId="ADAL" clId="{B9B7E3C6-A153-4B8E-99EA-62802BE9EB59}" dt="2022-12-28T19:06:59.093" v="5813" actId="700"/>
          <ac:spMkLst>
            <pc:docMk/>
            <pc:sldMk cId="2366608562" sldId="273"/>
            <ac:spMk id="4" creationId="{C060C55B-512D-1F08-F1BE-7C392455A4DB}"/>
          </ac:spMkLst>
        </pc:spChg>
        <pc:spChg chg="del">
          <ac:chgData name="David" userId="2058c23f-d990-4d5e-921e-9a00b47e37a5" providerId="ADAL" clId="{B9B7E3C6-A153-4B8E-99EA-62802BE9EB59}" dt="2022-12-28T19:06:59.093" v="5813" actId="700"/>
          <ac:spMkLst>
            <pc:docMk/>
            <pc:sldMk cId="2366608562" sldId="273"/>
            <ac:spMk id="5" creationId="{933A83FA-7BF2-33AE-2256-717F0E78D6EF}"/>
          </ac:spMkLst>
        </pc:spChg>
        <pc:spChg chg="del">
          <ac:chgData name="David" userId="2058c23f-d990-4d5e-921e-9a00b47e37a5" providerId="ADAL" clId="{B9B7E3C6-A153-4B8E-99EA-62802BE9EB59}" dt="2022-12-28T19:06:59.093" v="5813" actId="700"/>
          <ac:spMkLst>
            <pc:docMk/>
            <pc:sldMk cId="2366608562" sldId="273"/>
            <ac:spMk id="6" creationId="{E51B00A9-FD2D-2866-324C-F03C020CA093}"/>
          </ac:spMkLst>
        </pc:spChg>
        <pc:spChg chg="add mod ord">
          <ac:chgData name="David" userId="2058c23f-d990-4d5e-921e-9a00b47e37a5" providerId="ADAL" clId="{B9B7E3C6-A153-4B8E-99EA-62802BE9EB59}" dt="2022-12-28T19:07:03.696" v="5824" actId="20577"/>
          <ac:spMkLst>
            <pc:docMk/>
            <pc:sldMk cId="2366608562" sldId="273"/>
            <ac:spMk id="7" creationId="{9262D060-779F-DD80-952E-F8CEEAF8BE71}"/>
          </ac:spMkLst>
        </pc:spChg>
        <pc:spChg chg="add mod ord">
          <ac:chgData name="David" userId="2058c23f-d990-4d5e-921e-9a00b47e37a5" providerId="ADAL" clId="{B9B7E3C6-A153-4B8E-99EA-62802BE9EB59}" dt="2022-12-29T06:27:44.461" v="8524" actId="20577"/>
          <ac:spMkLst>
            <pc:docMk/>
            <pc:sldMk cId="2366608562" sldId="273"/>
            <ac:spMk id="8" creationId="{F2819F27-FDBD-0992-DD5A-C4F8B5628E96}"/>
          </ac:spMkLst>
        </pc:spChg>
      </pc:sldChg>
      <pc:sldChg chg="addSp delSp modSp new mod modClrScheme chgLayout">
        <pc:chgData name="David" userId="2058c23f-d990-4d5e-921e-9a00b47e37a5" providerId="ADAL" clId="{B9B7E3C6-A153-4B8E-99EA-62802BE9EB59}" dt="2022-12-29T06:39:29.469" v="8590" actId="20577"/>
        <pc:sldMkLst>
          <pc:docMk/>
          <pc:sldMk cId="3716543144" sldId="274"/>
        </pc:sldMkLst>
        <pc:spChg chg="del mod ord">
          <ac:chgData name="David" userId="2058c23f-d990-4d5e-921e-9a00b47e37a5" providerId="ADAL" clId="{B9B7E3C6-A153-4B8E-99EA-62802BE9EB59}" dt="2022-12-28T19:13:54.396" v="5906" actId="700"/>
          <ac:spMkLst>
            <pc:docMk/>
            <pc:sldMk cId="3716543144" sldId="274"/>
            <ac:spMk id="2" creationId="{3C0F8D59-B5A7-CDD7-13E9-33D7022F59AE}"/>
          </ac:spMkLst>
        </pc:spChg>
        <pc:spChg chg="del mod ord">
          <ac:chgData name="David" userId="2058c23f-d990-4d5e-921e-9a00b47e37a5" providerId="ADAL" clId="{B9B7E3C6-A153-4B8E-99EA-62802BE9EB59}" dt="2022-12-28T19:13:54.396" v="5906" actId="700"/>
          <ac:spMkLst>
            <pc:docMk/>
            <pc:sldMk cId="3716543144" sldId="274"/>
            <ac:spMk id="3" creationId="{C897E391-B623-3510-37CC-FDFDBEB84D51}"/>
          </ac:spMkLst>
        </pc:spChg>
        <pc:spChg chg="del">
          <ac:chgData name="David" userId="2058c23f-d990-4d5e-921e-9a00b47e37a5" providerId="ADAL" clId="{B9B7E3C6-A153-4B8E-99EA-62802BE9EB59}" dt="2022-12-28T19:13:54.396" v="5906" actId="700"/>
          <ac:spMkLst>
            <pc:docMk/>
            <pc:sldMk cId="3716543144" sldId="274"/>
            <ac:spMk id="4" creationId="{B1D8D1EE-ABDF-D47F-A70F-77B226990605}"/>
          </ac:spMkLst>
        </pc:spChg>
        <pc:spChg chg="add mod ord">
          <ac:chgData name="David" userId="2058c23f-d990-4d5e-921e-9a00b47e37a5" providerId="ADAL" clId="{B9B7E3C6-A153-4B8E-99EA-62802BE9EB59}" dt="2022-12-28T19:13:59.628" v="5924" actId="20577"/>
          <ac:spMkLst>
            <pc:docMk/>
            <pc:sldMk cId="3716543144" sldId="274"/>
            <ac:spMk id="5" creationId="{3B62D0F0-A387-79A2-D7CF-C276B90DB76E}"/>
          </ac:spMkLst>
        </pc:spChg>
        <pc:spChg chg="add del mod ord">
          <ac:chgData name="David" userId="2058c23f-d990-4d5e-921e-9a00b47e37a5" providerId="ADAL" clId="{B9B7E3C6-A153-4B8E-99EA-62802BE9EB59}" dt="2022-12-28T19:14:16.813" v="5925" actId="3680"/>
          <ac:spMkLst>
            <pc:docMk/>
            <pc:sldMk cId="3716543144" sldId="274"/>
            <ac:spMk id="6" creationId="{FED1B132-930B-B8CE-3CBF-F0B5AEBE59F0}"/>
          </ac:spMkLst>
        </pc:spChg>
        <pc:graphicFrameChg chg="add mod ord modGraphic">
          <ac:chgData name="David" userId="2058c23f-d990-4d5e-921e-9a00b47e37a5" providerId="ADAL" clId="{B9B7E3C6-A153-4B8E-99EA-62802BE9EB59}" dt="2022-12-29T06:39:29.469" v="8590" actId="20577"/>
          <ac:graphicFrameMkLst>
            <pc:docMk/>
            <pc:sldMk cId="3716543144" sldId="274"/>
            <ac:graphicFrameMk id="7" creationId="{2389F19A-E394-BDC7-A96D-5E04F232FA10}"/>
          </ac:graphicFrameMkLst>
        </pc:graphicFrameChg>
      </pc:sldChg>
      <pc:sldChg chg="addSp delSp modSp new mod chgLayout">
        <pc:chgData name="David" userId="2058c23f-d990-4d5e-921e-9a00b47e37a5" providerId="ADAL" clId="{B9B7E3C6-A153-4B8E-99EA-62802BE9EB59}" dt="2022-12-29T01:11:26.194" v="6100" actId="20577"/>
        <pc:sldMkLst>
          <pc:docMk/>
          <pc:sldMk cId="4153314118" sldId="275"/>
        </pc:sldMkLst>
        <pc:spChg chg="del">
          <ac:chgData name="David" userId="2058c23f-d990-4d5e-921e-9a00b47e37a5" providerId="ADAL" clId="{B9B7E3C6-A153-4B8E-99EA-62802BE9EB59}" dt="2022-12-29T01:10:58.589" v="6051" actId="700"/>
          <ac:spMkLst>
            <pc:docMk/>
            <pc:sldMk cId="4153314118" sldId="275"/>
            <ac:spMk id="2" creationId="{49949629-F542-FF61-3813-096A1BB01B08}"/>
          </ac:spMkLst>
        </pc:spChg>
        <pc:spChg chg="del">
          <ac:chgData name="David" userId="2058c23f-d990-4d5e-921e-9a00b47e37a5" providerId="ADAL" clId="{B9B7E3C6-A153-4B8E-99EA-62802BE9EB59}" dt="2022-12-29T01:10:58.589" v="6051" actId="700"/>
          <ac:spMkLst>
            <pc:docMk/>
            <pc:sldMk cId="4153314118" sldId="275"/>
            <ac:spMk id="3" creationId="{FFBE2922-5B3B-AFCE-0CAE-38937D110AD9}"/>
          </ac:spMkLst>
        </pc:spChg>
        <pc:spChg chg="add mod ord">
          <ac:chgData name="David" userId="2058c23f-d990-4d5e-921e-9a00b47e37a5" providerId="ADAL" clId="{B9B7E3C6-A153-4B8E-99EA-62802BE9EB59}" dt="2022-12-29T01:11:01.548" v="6062" actId="20577"/>
          <ac:spMkLst>
            <pc:docMk/>
            <pc:sldMk cId="4153314118" sldId="275"/>
            <ac:spMk id="4" creationId="{ECB3AF6B-C9F3-5AA0-A332-9051EE996F3E}"/>
          </ac:spMkLst>
        </pc:spChg>
        <pc:spChg chg="add mod ord">
          <ac:chgData name="David" userId="2058c23f-d990-4d5e-921e-9a00b47e37a5" providerId="ADAL" clId="{B9B7E3C6-A153-4B8E-99EA-62802BE9EB59}" dt="2022-12-29T01:11:26.194" v="6100" actId="20577"/>
          <ac:spMkLst>
            <pc:docMk/>
            <pc:sldMk cId="4153314118" sldId="275"/>
            <ac:spMk id="5" creationId="{54255BE8-8515-0BB3-0ECF-AD7F682D7285}"/>
          </ac:spMkLst>
        </pc:spChg>
      </pc:sldChg>
      <pc:sldChg chg="addSp delSp modSp new mod modClrScheme chgLayout">
        <pc:chgData name="David" userId="2058c23f-d990-4d5e-921e-9a00b47e37a5" providerId="ADAL" clId="{B9B7E3C6-A153-4B8E-99EA-62802BE9EB59}" dt="2022-12-29T02:29:15.231" v="6574" actId="20577"/>
        <pc:sldMkLst>
          <pc:docMk/>
          <pc:sldMk cId="4038342563" sldId="276"/>
        </pc:sldMkLst>
        <pc:spChg chg="del mod ord">
          <ac:chgData name="David" userId="2058c23f-d990-4d5e-921e-9a00b47e37a5" providerId="ADAL" clId="{B9B7E3C6-A153-4B8E-99EA-62802BE9EB59}" dt="2022-12-29T02:29:06.635" v="6554" actId="700"/>
          <ac:spMkLst>
            <pc:docMk/>
            <pc:sldMk cId="4038342563" sldId="276"/>
            <ac:spMk id="2" creationId="{9CE784C9-07C5-4A15-C336-3ED6E62336D3}"/>
          </ac:spMkLst>
        </pc:spChg>
        <pc:spChg chg="del mod ord">
          <ac:chgData name="David" userId="2058c23f-d990-4d5e-921e-9a00b47e37a5" providerId="ADAL" clId="{B9B7E3C6-A153-4B8E-99EA-62802BE9EB59}" dt="2022-12-29T02:29:06.635" v="6554" actId="700"/>
          <ac:spMkLst>
            <pc:docMk/>
            <pc:sldMk cId="4038342563" sldId="276"/>
            <ac:spMk id="3" creationId="{3C6E64CD-FAE2-A2AA-993C-78073C328CCE}"/>
          </ac:spMkLst>
        </pc:spChg>
        <pc:spChg chg="add mod ord">
          <ac:chgData name="David" userId="2058c23f-d990-4d5e-921e-9a00b47e37a5" providerId="ADAL" clId="{B9B7E3C6-A153-4B8E-99EA-62802BE9EB59}" dt="2022-12-29T02:29:15.231" v="6574" actId="20577"/>
          <ac:spMkLst>
            <pc:docMk/>
            <pc:sldMk cId="4038342563" sldId="276"/>
            <ac:spMk id="4" creationId="{4E909861-656E-5380-2459-DA82AF7E60E0}"/>
          </ac:spMkLst>
        </pc:spChg>
        <pc:spChg chg="add mod ord">
          <ac:chgData name="David" userId="2058c23f-d990-4d5e-921e-9a00b47e37a5" providerId="ADAL" clId="{B9B7E3C6-A153-4B8E-99EA-62802BE9EB59}" dt="2022-12-29T02:29:06.635" v="6554" actId="700"/>
          <ac:spMkLst>
            <pc:docMk/>
            <pc:sldMk cId="4038342563" sldId="276"/>
            <ac:spMk id="5" creationId="{C32D5F43-DBA6-9AED-9497-DDEFC096D33A}"/>
          </ac:spMkLst>
        </pc:spChg>
      </pc:sldChg>
      <pc:sldChg chg="addSp delSp modSp new mod modClrScheme chgLayout">
        <pc:chgData name="David" userId="2058c23f-d990-4d5e-921e-9a00b47e37a5" providerId="ADAL" clId="{B9B7E3C6-A153-4B8E-99EA-62802BE9EB59}" dt="2022-12-29T02:29:27.125" v="6583" actId="20577"/>
        <pc:sldMkLst>
          <pc:docMk/>
          <pc:sldMk cId="3642837435" sldId="277"/>
        </pc:sldMkLst>
        <pc:spChg chg="del mod ord">
          <ac:chgData name="David" userId="2058c23f-d990-4d5e-921e-9a00b47e37a5" providerId="ADAL" clId="{B9B7E3C6-A153-4B8E-99EA-62802BE9EB59}" dt="2022-12-29T02:29:23.074" v="6576" actId="700"/>
          <ac:spMkLst>
            <pc:docMk/>
            <pc:sldMk cId="3642837435" sldId="277"/>
            <ac:spMk id="2" creationId="{1AAAEC6A-BE8F-61F6-7F90-52578575764D}"/>
          </ac:spMkLst>
        </pc:spChg>
        <pc:spChg chg="del mod ord">
          <ac:chgData name="David" userId="2058c23f-d990-4d5e-921e-9a00b47e37a5" providerId="ADAL" clId="{B9B7E3C6-A153-4B8E-99EA-62802BE9EB59}" dt="2022-12-29T02:29:23.074" v="6576" actId="700"/>
          <ac:spMkLst>
            <pc:docMk/>
            <pc:sldMk cId="3642837435" sldId="277"/>
            <ac:spMk id="3" creationId="{48BC9E28-1F9A-8BF3-45A2-D16486497CBE}"/>
          </ac:spMkLst>
        </pc:spChg>
        <pc:spChg chg="add mod ord">
          <ac:chgData name="David" userId="2058c23f-d990-4d5e-921e-9a00b47e37a5" providerId="ADAL" clId="{B9B7E3C6-A153-4B8E-99EA-62802BE9EB59}" dt="2022-12-29T02:29:27.125" v="6583" actId="20577"/>
          <ac:spMkLst>
            <pc:docMk/>
            <pc:sldMk cId="3642837435" sldId="277"/>
            <ac:spMk id="4" creationId="{FA59B0AB-C23C-94FE-F45C-9C65DBD29219}"/>
          </ac:spMkLst>
        </pc:spChg>
        <pc:spChg chg="add mod ord">
          <ac:chgData name="David" userId="2058c23f-d990-4d5e-921e-9a00b47e37a5" providerId="ADAL" clId="{B9B7E3C6-A153-4B8E-99EA-62802BE9EB59}" dt="2022-12-29T02:29:23.074" v="6576" actId="700"/>
          <ac:spMkLst>
            <pc:docMk/>
            <pc:sldMk cId="3642837435" sldId="277"/>
            <ac:spMk id="5" creationId="{C04779A0-2343-FF49-9471-323D21EF0E2F}"/>
          </ac:spMkLst>
        </pc:spChg>
      </pc:sldChg>
      <pc:sldChg chg="addSp delSp modSp new mod modClrScheme chgLayout">
        <pc:chgData name="David" userId="2058c23f-d990-4d5e-921e-9a00b47e37a5" providerId="ADAL" clId="{B9B7E3C6-A153-4B8E-99EA-62802BE9EB59}" dt="2022-12-29T02:30:03.837" v="6618" actId="20577"/>
        <pc:sldMkLst>
          <pc:docMk/>
          <pc:sldMk cId="1225517285" sldId="278"/>
        </pc:sldMkLst>
        <pc:spChg chg="del mod ord">
          <ac:chgData name="David" userId="2058c23f-d990-4d5e-921e-9a00b47e37a5" providerId="ADAL" clId="{B9B7E3C6-A153-4B8E-99EA-62802BE9EB59}" dt="2022-12-29T02:30:01.077" v="6611" actId="700"/>
          <ac:spMkLst>
            <pc:docMk/>
            <pc:sldMk cId="1225517285" sldId="278"/>
            <ac:spMk id="2" creationId="{2410CEA5-81CA-5DA9-9200-83A1C6782321}"/>
          </ac:spMkLst>
        </pc:spChg>
        <pc:spChg chg="del mod ord">
          <ac:chgData name="David" userId="2058c23f-d990-4d5e-921e-9a00b47e37a5" providerId="ADAL" clId="{B9B7E3C6-A153-4B8E-99EA-62802BE9EB59}" dt="2022-12-29T02:30:01.077" v="6611" actId="700"/>
          <ac:spMkLst>
            <pc:docMk/>
            <pc:sldMk cId="1225517285" sldId="278"/>
            <ac:spMk id="3" creationId="{6D95AF16-7F66-80BE-8950-618A15399C59}"/>
          </ac:spMkLst>
        </pc:spChg>
        <pc:spChg chg="add mod ord">
          <ac:chgData name="David" userId="2058c23f-d990-4d5e-921e-9a00b47e37a5" providerId="ADAL" clId="{B9B7E3C6-A153-4B8E-99EA-62802BE9EB59}" dt="2022-12-29T02:30:03.837" v="6618" actId="20577"/>
          <ac:spMkLst>
            <pc:docMk/>
            <pc:sldMk cId="1225517285" sldId="278"/>
            <ac:spMk id="4" creationId="{F7415B35-86D0-2CA3-3747-8DE4112E4915}"/>
          </ac:spMkLst>
        </pc:spChg>
        <pc:spChg chg="add mod ord">
          <ac:chgData name="David" userId="2058c23f-d990-4d5e-921e-9a00b47e37a5" providerId="ADAL" clId="{B9B7E3C6-A153-4B8E-99EA-62802BE9EB59}" dt="2022-12-29T02:30:01.077" v="6611" actId="700"/>
          <ac:spMkLst>
            <pc:docMk/>
            <pc:sldMk cId="1225517285" sldId="278"/>
            <ac:spMk id="5" creationId="{FD7803AF-34A0-07AB-44BE-CD9D784C36BB}"/>
          </ac:spMkLst>
        </pc:spChg>
      </pc:sldChg>
      <pc:sldChg chg="modSp new mod">
        <pc:chgData name="David" userId="2058c23f-d990-4d5e-921e-9a00b47e37a5" providerId="ADAL" clId="{B9B7E3C6-A153-4B8E-99EA-62802BE9EB59}" dt="2022-12-29T02:30:30.764" v="6633" actId="20577"/>
        <pc:sldMkLst>
          <pc:docMk/>
          <pc:sldMk cId="1956697786" sldId="279"/>
        </pc:sldMkLst>
        <pc:spChg chg="mod">
          <ac:chgData name="David" userId="2058c23f-d990-4d5e-921e-9a00b47e37a5" providerId="ADAL" clId="{B9B7E3C6-A153-4B8E-99EA-62802BE9EB59}" dt="2022-12-29T02:30:30.764" v="6633" actId="20577"/>
          <ac:spMkLst>
            <pc:docMk/>
            <pc:sldMk cId="1956697786" sldId="279"/>
            <ac:spMk id="2" creationId="{8EA0601E-EA2E-F3F8-E7D7-C3D2DD305609}"/>
          </ac:spMkLst>
        </pc:spChg>
      </pc:sldChg>
    </pc:docChg>
  </pc:docChgLst>
  <pc:docChgLst>
    <pc:chgData name="David Balser" userId="2058c23f-d990-4d5e-921e-9a00b47e37a5" providerId="ADAL" clId="{C8025904-D656-4330-9B03-BC33B6AE9ED3}"/>
    <pc:docChg chg="undo custSel modSld sldOrd">
      <pc:chgData name="David Balser" userId="2058c23f-d990-4d5e-921e-9a00b47e37a5" providerId="ADAL" clId="{C8025904-D656-4330-9B03-BC33B6AE9ED3}" dt="2023-02-22T18:25:15.952" v="14371" actId="20577"/>
      <pc:docMkLst>
        <pc:docMk/>
      </pc:docMkLst>
      <pc:sldChg chg="modSp mod modNotesTx">
        <pc:chgData name="David Balser" userId="2058c23f-d990-4d5e-921e-9a00b47e37a5" providerId="ADAL" clId="{C8025904-D656-4330-9B03-BC33B6AE9ED3}" dt="2023-02-10T15:52:27.290" v="7665" actId="20577"/>
        <pc:sldMkLst>
          <pc:docMk/>
          <pc:sldMk cId="2742803999" sldId="257"/>
        </pc:sldMkLst>
        <pc:spChg chg="mod">
          <ac:chgData name="David Balser" userId="2058c23f-d990-4d5e-921e-9a00b47e37a5" providerId="ADAL" clId="{C8025904-D656-4330-9B03-BC33B6AE9ED3}" dt="2023-02-10T15:50:53.425" v="7400" actId="20577"/>
          <ac:spMkLst>
            <pc:docMk/>
            <pc:sldMk cId="2742803999" sldId="257"/>
            <ac:spMk id="5" creationId="{9D777885-4093-B463-6B11-5A90756F5D53}"/>
          </ac:spMkLst>
        </pc:spChg>
      </pc:sldChg>
      <pc:sldChg chg="modNotesTx">
        <pc:chgData name="David Balser" userId="2058c23f-d990-4d5e-921e-9a00b47e37a5" providerId="ADAL" clId="{C8025904-D656-4330-9B03-BC33B6AE9ED3}" dt="2023-02-10T15:54:42.409" v="8295" actId="20577"/>
        <pc:sldMkLst>
          <pc:docMk/>
          <pc:sldMk cId="2133506656" sldId="258"/>
        </pc:sldMkLst>
      </pc:sldChg>
      <pc:sldChg chg="addSp delSp modSp mod modNotesTx">
        <pc:chgData name="David Balser" userId="2058c23f-d990-4d5e-921e-9a00b47e37a5" providerId="ADAL" clId="{C8025904-D656-4330-9B03-BC33B6AE9ED3}" dt="2023-02-22T18:12:41.879" v="13588" actId="242"/>
        <pc:sldMkLst>
          <pc:docMk/>
          <pc:sldMk cId="3263207644" sldId="259"/>
        </pc:sldMkLst>
        <pc:spChg chg="del mod">
          <ac:chgData name="David Balser" userId="2058c23f-d990-4d5e-921e-9a00b47e37a5" providerId="ADAL" clId="{C8025904-D656-4330-9B03-BC33B6AE9ED3}" dt="2023-02-22T18:10:04.900" v="13425" actId="3680"/>
          <ac:spMkLst>
            <pc:docMk/>
            <pc:sldMk cId="3263207644" sldId="259"/>
            <ac:spMk id="3" creationId="{F153DF53-364F-759A-5AD5-3843F8CC83E8}"/>
          </ac:spMkLst>
        </pc:spChg>
        <pc:graphicFrameChg chg="add mod ord modGraphic">
          <ac:chgData name="David Balser" userId="2058c23f-d990-4d5e-921e-9a00b47e37a5" providerId="ADAL" clId="{C8025904-D656-4330-9B03-BC33B6AE9ED3}" dt="2023-02-22T18:12:41.879" v="13588" actId="242"/>
          <ac:graphicFrameMkLst>
            <pc:docMk/>
            <pc:sldMk cId="3263207644" sldId="259"/>
            <ac:graphicFrameMk id="4" creationId="{0199D6DB-72A2-D22A-F193-C363310903B2}"/>
          </ac:graphicFrameMkLst>
        </pc:graphicFrameChg>
      </pc:sldChg>
      <pc:sldChg chg="modSp mod modNotesTx">
        <pc:chgData name="David Balser" userId="2058c23f-d990-4d5e-921e-9a00b47e37a5" providerId="ADAL" clId="{C8025904-D656-4330-9B03-BC33B6AE9ED3}" dt="2023-02-22T17:54:08.662" v="12697" actId="20577"/>
        <pc:sldMkLst>
          <pc:docMk/>
          <pc:sldMk cId="702479433" sldId="261"/>
        </pc:sldMkLst>
        <pc:graphicFrameChg chg="mod modGraphic">
          <ac:chgData name="David Balser" userId="2058c23f-d990-4d5e-921e-9a00b47e37a5" providerId="ADAL" clId="{C8025904-D656-4330-9B03-BC33B6AE9ED3}" dt="2023-02-22T17:54:08.662" v="12697" actId="20577"/>
          <ac:graphicFrameMkLst>
            <pc:docMk/>
            <pc:sldMk cId="702479433" sldId="261"/>
            <ac:graphicFrameMk id="4" creationId="{FB175CB2-FF89-08E2-62DE-6B95CAA84DAE}"/>
          </ac:graphicFrameMkLst>
        </pc:graphicFrameChg>
      </pc:sldChg>
      <pc:sldChg chg="modNotesTx">
        <pc:chgData name="David Balser" userId="2058c23f-d990-4d5e-921e-9a00b47e37a5" providerId="ADAL" clId="{C8025904-D656-4330-9B03-BC33B6AE9ED3}" dt="2023-02-10T15:23:53.982" v="5756" actId="20577"/>
        <pc:sldMkLst>
          <pc:docMk/>
          <pc:sldMk cId="1658676050" sldId="263"/>
        </pc:sldMkLst>
      </pc:sldChg>
      <pc:sldChg chg="addSp delSp modSp mod modClrScheme chgLayout modNotesTx">
        <pc:chgData name="David Balser" userId="2058c23f-d990-4d5e-921e-9a00b47e37a5" providerId="ADAL" clId="{C8025904-D656-4330-9B03-BC33B6AE9ED3}" dt="2023-02-22T18:08:29.740" v="13407" actId="962"/>
        <pc:sldMkLst>
          <pc:docMk/>
          <pc:sldMk cId="1076600780" sldId="264"/>
        </pc:sldMkLst>
        <pc:spChg chg="mod ord">
          <ac:chgData name="David Balser" userId="2058c23f-d990-4d5e-921e-9a00b47e37a5" providerId="ADAL" clId="{C8025904-D656-4330-9B03-BC33B6AE9ED3}" dt="2023-02-22T18:03:18.240" v="13404" actId="700"/>
          <ac:spMkLst>
            <pc:docMk/>
            <pc:sldMk cId="1076600780" sldId="264"/>
            <ac:spMk id="2" creationId="{B03C634B-1E48-FB03-D240-137E2F28FEDC}"/>
          </ac:spMkLst>
        </pc:spChg>
        <pc:spChg chg="mod ord">
          <ac:chgData name="David Balser" userId="2058c23f-d990-4d5e-921e-9a00b47e37a5" providerId="ADAL" clId="{C8025904-D656-4330-9B03-BC33B6AE9ED3}" dt="2023-02-22T18:03:18.240" v="13404" actId="700"/>
          <ac:spMkLst>
            <pc:docMk/>
            <pc:sldMk cId="1076600780" sldId="264"/>
            <ac:spMk id="3" creationId="{63FD11F3-34FE-220B-CE3C-96B74580572E}"/>
          </ac:spMkLst>
        </pc:spChg>
        <pc:spChg chg="add del mod ord">
          <ac:chgData name="David Balser" userId="2058c23f-d990-4d5e-921e-9a00b47e37a5" providerId="ADAL" clId="{C8025904-D656-4330-9B03-BC33B6AE9ED3}" dt="2023-02-22T18:08:23.335" v="13405" actId="931"/>
          <ac:spMkLst>
            <pc:docMk/>
            <pc:sldMk cId="1076600780" sldId="264"/>
            <ac:spMk id="4" creationId="{ABDA8D81-2A4C-EDF2-12EB-3CD6D8932481}"/>
          </ac:spMkLst>
        </pc:spChg>
        <pc:picChg chg="add mod">
          <ac:chgData name="David Balser" userId="2058c23f-d990-4d5e-921e-9a00b47e37a5" providerId="ADAL" clId="{C8025904-D656-4330-9B03-BC33B6AE9ED3}" dt="2023-02-22T18:08:29.740" v="13407" actId="962"/>
          <ac:picMkLst>
            <pc:docMk/>
            <pc:sldMk cId="1076600780" sldId="264"/>
            <ac:picMk id="6" creationId="{52BB71A9-C4E0-32C7-DDE5-9F007C83EE4B}"/>
          </ac:picMkLst>
        </pc:picChg>
      </pc:sldChg>
      <pc:sldChg chg="modNotesTx">
        <pc:chgData name="David Balser" userId="2058c23f-d990-4d5e-921e-9a00b47e37a5" providerId="ADAL" clId="{C8025904-D656-4330-9B03-BC33B6AE9ED3}" dt="2023-02-10T16:36:11.299" v="11466" actId="20577"/>
        <pc:sldMkLst>
          <pc:docMk/>
          <pc:sldMk cId="3733992819" sldId="265"/>
        </pc:sldMkLst>
      </pc:sldChg>
      <pc:sldChg chg="modSp mod modNotesTx">
        <pc:chgData name="David Balser" userId="2058c23f-d990-4d5e-921e-9a00b47e37a5" providerId="ADAL" clId="{C8025904-D656-4330-9B03-BC33B6AE9ED3}" dt="2023-02-22T18:02:23.511" v="13399" actId="20577"/>
        <pc:sldMkLst>
          <pc:docMk/>
          <pc:sldMk cId="2186894217" sldId="266"/>
        </pc:sldMkLst>
        <pc:spChg chg="mod">
          <ac:chgData name="David Balser" userId="2058c23f-d990-4d5e-921e-9a00b47e37a5" providerId="ADAL" clId="{C8025904-D656-4330-9B03-BC33B6AE9ED3}" dt="2023-02-22T17:56:18.970" v="12730" actId="20577"/>
          <ac:spMkLst>
            <pc:docMk/>
            <pc:sldMk cId="2186894217" sldId="266"/>
            <ac:spMk id="2" creationId="{60AE4723-1420-D91D-77BA-87BFC9E0D67A}"/>
          </ac:spMkLst>
        </pc:spChg>
      </pc:sldChg>
      <pc:sldChg chg="addSp modSp mod modNotesTx">
        <pc:chgData name="David Balser" userId="2058c23f-d990-4d5e-921e-9a00b47e37a5" providerId="ADAL" clId="{C8025904-D656-4330-9B03-BC33B6AE9ED3}" dt="2023-02-22T17:50:56.215" v="12615" actId="20577"/>
        <pc:sldMkLst>
          <pc:docMk/>
          <pc:sldMk cId="207435922" sldId="267"/>
        </pc:sldMkLst>
        <pc:spChg chg="add mod">
          <ac:chgData name="David Balser" userId="2058c23f-d990-4d5e-921e-9a00b47e37a5" providerId="ADAL" clId="{C8025904-D656-4330-9B03-BC33B6AE9ED3}" dt="2023-02-10T14:51:32.353" v="1487" actId="1076"/>
          <ac:spMkLst>
            <pc:docMk/>
            <pc:sldMk cId="207435922" sldId="267"/>
            <ac:spMk id="4" creationId="{63709BA1-8A7F-9446-72C9-0C7C8DCFBEAE}"/>
          </ac:spMkLst>
        </pc:spChg>
      </pc:sldChg>
      <pc:sldChg chg="mod modShow">
        <pc:chgData name="David Balser" userId="2058c23f-d990-4d5e-921e-9a00b47e37a5" providerId="ADAL" clId="{C8025904-D656-4330-9B03-BC33B6AE9ED3}" dt="2023-02-10T16:10:13.801" v="8305" actId="729"/>
        <pc:sldMkLst>
          <pc:docMk/>
          <pc:sldMk cId="791980193" sldId="270"/>
        </pc:sldMkLst>
      </pc:sldChg>
      <pc:sldChg chg="modSp mod modNotesTx">
        <pc:chgData name="David Balser" userId="2058c23f-d990-4d5e-921e-9a00b47e37a5" providerId="ADAL" clId="{C8025904-D656-4330-9B03-BC33B6AE9ED3}" dt="2023-02-22T18:23:36.766" v="14345" actId="20577"/>
        <pc:sldMkLst>
          <pc:docMk/>
          <pc:sldMk cId="3976239769" sldId="271"/>
        </pc:sldMkLst>
        <pc:spChg chg="mod">
          <ac:chgData name="David Balser" userId="2058c23f-d990-4d5e-921e-9a00b47e37a5" providerId="ADAL" clId="{C8025904-D656-4330-9B03-BC33B6AE9ED3}" dt="2023-02-22T18:20:41.150" v="14008" actId="20577"/>
          <ac:spMkLst>
            <pc:docMk/>
            <pc:sldMk cId="3976239769" sldId="271"/>
            <ac:spMk id="2" creationId="{D0E3E708-170E-C6EA-EA37-8913CEDCDD41}"/>
          </ac:spMkLst>
        </pc:spChg>
      </pc:sldChg>
      <pc:sldChg chg="modNotesTx">
        <pc:chgData name="David Balser" userId="2058c23f-d990-4d5e-921e-9a00b47e37a5" providerId="ADAL" clId="{C8025904-D656-4330-9B03-BC33B6AE9ED3}" dt="2023-02-22T18:17:43.468" v="13598" actId="20577"/>
        <pc:sldMkLst>
          <pc:docMk/>
          <pc:sldMk cId="686332828" sldId="272"/>
        </pc:sldMkLst>
      </pc:sldChg>
      <pc:sldChg chg="modSp mod modNotesTx">
        <pc:chgData name="David Balser" userId="2058c23f-d990-4d5e-921e-9a00b47e37a5" providerId="ADAL" clId="{C8025904-D656-4330-9B03-BC33B6AE9ED3}" dt="2023-02-22T18:13:30.858" v="13590" actId="20577"/>
        <pc:sldMkLst>
          <pc:docMk/>
          <pc:sldMk cId="2366608562" sldId="273"/>
        </pc:sldMkLst>
        <pc:spChg chg="mod">
          <ac:chgData name="David Balser" userId="2058c23f-d990-4d5e-921e-9a00b47e37a5" providerId="ADAL" clId="{C8025904-D656-4330-9B03-BC33B6AE9ED3}" dt="2023-02-22T18:13:30.858" v="13590" actId="20577"/>
          <ac:spMkLst>
            <pc:docMk/>
            <pc:sldMk cId="2366608562" sldId="273"/>
            <ac:spMk id="8" creationId="{F2819F27-FDBD-0992-DD5A-C4F8B5628E96}"/>
          </ac:spMkLst>
        </pc:spChg>
      </pc:sldChg>
      <pc:sldChg chg="modSp mod modNotesTx">
        <pc:chgData name="David Balser" userId="2058c23f-d990-4d5e-921e-9a00b47e37a5" providerId="ADAL" clId="{C8025904-D656-4330-9B03-BC33B6AE9ED3}" dt="2023-02-22T18:25:15.952" v="14371" actId="20577"/>
        <pc:sldMkLst>
          <pc:docMk/>
          <pc:sldMk cId="3716543144" sldId="274"/>
        </pc:sldMkLst>
        <pc:spChg chg="mod">
          <ac:chgData name="David Balser" userId="2058c23f-d990-4d5e-921e-9a00b47e37a5" providerId="ADAL" clId="{C8025904-D656-4330-9B03-BC33B6AE9ED3}" dt="2023-02-10T16:10:02.589" v="8304" actId="20577"/>
          <ac:spMkLst>
            <pc:docMk/>
            <pc:sldMk cId="3716543144" sldId="274"/>
            <ac:spMk id="5" creationId="{3B62D0F0-A387-79A2-D7CF-C276B90DB76E}"/>
          </ac:spMkLst>
        </pc:spChg>
      </pc:sldChg>
      <pc:sldChg chg="ord">
        <pc:chgData name="David Balser" userId="2058c23f-d990-4d5e-921e-9a00b47e37a5" providerId="ADAL" clId="{C8025904-D656-4330-9B03-BC33B6AE9ED3}" dt="2023-02-10T14:54:27.945" v="1944"/>
        <pc:sldMkLst>
          <pc:docMk/>
          <pc:sldMk cId="3642837435" sldId="277"/>
        </pc:sldMkLst>
      </pc:sldChg>
      <pc:sldChg chg="addSp delSp modSp mod modClrScheme chgLayout">
        <pc:chgData name="David Balser" userId="2058c23f-d990-4d5e-921e-9a00b47e37a5" providerId="ADAL" clId="{C8025904-D656-4330-9B03-BC33B6AE9ED3}" dt="2023-02-22T18:16:50.602" v="13593" actId="1076"/>
        <pc:sldMkLst>
          <pc:docMk/>
          <pc:sldMk cId="1016462300" sldId="280"/>
        </pc:sldMkLst>
        <pc:spChg chg="mod ord">
          <ac:chgData name="David Balser" userId="2058c23f-d990-4d5e-921e-9a00b47e37a5" providerId="ADAL" clId="{C8025904-D656-4330-9B03-BC33B6AE9ED3}" dt="2023-02-22T17:45:20.675" v="12411" actId="700"/>
          <ac:spMkLst>
            <pc:docMk/>
            <pc:sldMk cId="1016462300" sldId="280"/>
            <ac:spMk id="2" creationId="{3FE53E24-FD1D-8960-8D78-EB77B9676E43}"/>
          </ac:spMkLst>
        </pc:spChg>
        <pc:spChg chg="mod ord">
          <ac:chgData name="David Balser" userId="2058c23f-d990-4d5e-921e-9a00b47e37a5" providerId="ADAL" clId="{C8025904-D656-4330-9B03-BC33B6AE9ED3}" dt="2023-02-22T18:16:50.602" v="13593" actId="1076"/>
          <ac:spMkLst>
            <pc:docMk/>
            <pc:sldMk cId="1016462300" sldId="280"/>
            <ac:spMk id="3" creationId="{9C1A793B-94FD-5813-DE2E-458B009E3172}"/>
          </ac:spMkLst>
        </pc:spChg>
        <pc:spChg chg="add del mod ord">
          <ac:chgData name="David Balser" userId="2058c23f-d990-4d5e-921e-9a00b47e37a5" providerId="ADAL" clId="{C8025904-D656-4330-9B03-BC33B6AE9ED3}" dt="2023-02-22T18:16:19.841" v="13591" actId="931"/>
          <ac:spMkLst>
            <pc:docMk/>
            <pc:sldMk cId="1016462300" sldId="280"/>
            <ac:spMk id="4" creationId="{21259C60-D1CB-93B4-4DB4-D01DBDF19C12}"/>
          </ac:spMkLst>
        </pc:spChg>
        <pc:picChg chg="add del mod">
          <ac:chgData name="David Balser" userId="2058c23f-d990-4d5e-921e-9a00b47e37a5" providerId="ADAL" clId="{C8025904-D656-4330-9B03-BC33B6AE9ED3}" dt="2023-02-22T17:46:07.252" v="12415" actId="931"/>
          <ac:picMkLst>
            <pc:docMk/>
            <pc:sldMk cId="1016462300" sldId="280"/>
            <ac:picMk id="6" creationId="{8000223A-0958-9351-4790-4B77F5320A5D}"/>
          </ac:picMkLst>
        </pc:picChg>
        <pc:picChg chg="add mod">
          <ac:chgData name="David Balser" userId="2058c23f-d990-4d5e-921e-9a00b47e37a5" providerId="ADAL" clId="{C8025904-D656-4330-9B03-BC33B6AE9ED3}" dt="2023-02-22T18:16:19.841" v="13591" actId="931"/>
          <ac:picMkLst>
            <pc:docMk/>
            <pc:sldMk cId="1016462300" sldId="280"/>
            <ac:picMk id="8" creationId="{B2748D36-E433-9434-6701-0EBDDA05F2E5}"/>
          </ac:picMkLst>
        </pc:picChg>
      </pc:sldChg>
    </pc:docChg>
  </pc:docChgLst>
</pc:chgInfo>
</file>

<file path=ppt/comments/modernComment_101_A37BDE1F.xml><?xml version="1.0" encoding="utf-8"?>
<p188:cmLst xmlns:a="http://schemas.openxmlformats.org/drawingml/2006/main" xmlns:r="http://schemas.openxmlformats.org/officeDocument/2006/relationships" xmlns:p188="http://schemas.microsoft.com/office/powerpoint/2018/8/main">
  <p188:cm id="{68B2E8CD-35C1-4B6A-89C3-B1C4F85E87AD}" authorId="{241E1A42-20FF-8785-28D8-B8B8C304DF82}" created="2023-02-16T18:08:58.156">
    <ac:txMkLst xmlns:ac="http://schemas.microsoft.com/office/drawing/2013/main/command">
      <pc:docMk xmlns:pc="http://schemas.microsoft.com/office/powerpoint/2013/main/command"/>
      <pc:sldMk xmlns:pc="http://schemas.microsoft.com/office/powerpoint/2013/main/command" cId="2742803999" sldId="257"/>
      <ac:spMk id="5" creationId="{9D777885-4093-B463-6B11-5A90756F5D53}"/>
      <ac:txMk cp="243" len="16">
        <ac:context len="279" hash="426460884"/>
      </ac:txMk>
    </ac:txMkLst>
    <p188:pos x="2609850" y="3857625"/>
    <p188:replyLst>
      <p188:reply id="{CA40EF36-A7A9-43E5-801A-80737BB548B9}" authorId="{31125E24-F3E4-FD32-9BCC-3179A88E2107}" created="2023-02-17T02:25:53.883">
        <p188:txBody>
          <a:bodyPr/>
          <a:lstStyle/>
          <a:p>
            <a:r>
              <a:rPr lang="en-US"/>
              <a:t>Specificity is the percent of negative tests / true negatives, so 90% of people who didn't motor improve were predicted by the model to not improve - in other words, low or negative SMMT and negative MUAP.  If that sounds unintuitive, it's because Sn and Sp are actually unintuitive.</a:t>
            </a:r>
          </a:p>
        </p188:txBody>
      </p188:reply>
    </p188:replyLst>
    <p188:txBody>
      <a:bodyPr/>
      <a:lstStyle/>
      <a:p>
        <a:r>
          <a:rPr lang="en-US"/>
          <a:t>Is this saying that if SMMT and MUAP are negative that no change in MMT is 90% likely? or the opposite that with positive MAUP and SMMT, 90% showed MMT improvement?</a:t>
        </a:r>
      </a:p>
    </p188:txBody>
  </p188:cm>
</p188:cmLst>
</file>

<file path=ppt/comments/modernComment_107_62DD6352.xml><?xml version="1.0" encoding="utf-8"?>
<p188:cmLst xmlns:a="http://schemas.openxmlformats.org/drawingml/2006/main" xmlns:r="http://schemas.openxmlformats.org/officeDocument/2006/relationships" xmlns:p188="http://schemas.microsoft.com/office/powerpoint/2018/8/main">
  <p188:cm id="{A589B9DD-4571-4D41-B69D-1D533FEF6515}" authorId="{241E1A42-20FF-8785-28D8-B8B8C304DF82}" created="2022-12-30T17:22:01.802">
    <pc:sldMkLst xmlns:pc="http://schemas.microsoft.com/office/powerpoint/2013/main/command">
      <pc:docMk/>
      <pc:sldMk cId="1658676050" sldId="263"/>
    </pc:sldMkLst>
    <p188:replyLst>
      <p188:reply id="{7D7442A4-69FE-4430-8B70-F611FD3F3A57}" authorId="{31125E24-F3E4-FD32-9BCC-3179A88E2107}" created="2023-02-17T02:28:09.075">
        <p188:txBody>
          <a:bodyPr/>
          <a:lstStyle/>
          <a:p>
            <a:r>
              <a:rPr lang="en-US"/>
              <a:t>The only reason I included patients is because previous studies used people as a basis for missing data.  Patient units of observation are misleading.</a:t>
            </a:r>
          </a:p>
        </p188:txBody>
      </p188:reply>
    </p188:replyLst>
    <p188:txBody>
      <a:bodyPr/>
      <a:lstStyle/>
      <a:p>
        <a:r>
          <a:rPr lang="en-US"/>
          <a:t>We commented mucle to muscle so the patient stats are miss leading (aka a patient was not excluded even if a one of their muscles was)</a:t>
        </a:r>
      </a:p>
    </p188:txBody>
  </p188:cm>
</p188:cmLst>
</file>

<file path=ppt/comments/modernComment_109_DE903573.xml><?xml version="1.0" encoding="utf-8"?>
<p188:cmLst xmlns:a="http://schemas.openxmlformats.org/drawingml/2006/main" xmlns:r="http://schemas.openxmlformats.org/officeDocument/2006/relationships" xmlns:p188="http://schemas.microsoft.com/office/powerpoint/2018/8/main">
  <p188:cm id="{7D05DE7C-41EE-4154-82A1-9690F056846A}" authorId="{F23F8E4C-499C-198B-3244-26F1A2AC1F65}" created="2022-12-28T20:37:32.959">
    <pc:sldMkLst xmlns:pc="http://schemas.microsoft.com/office/powerpoint/2013/main/command">
      <pc:docMk/>
      <pc:sldMk cId="3733992819" sldId="265"/>
    </pc:sldMkLst>
    <p188:replyLst>
      <p188:reply id="{7196DD31-8D53-4601-A51C-89A00A96F935}" authorId="{241E1A42-20FF-8785-28D8-B8B8C304DF82}" created="2022-12-30T17:28:07.754">
        <p188:txBody>
          <a:bodyPr/>
          <a:lstStyle/>
          <a:p>
            <a:r>
              <a:rPr lang="en-US"/>
              <a:t>As mentioned above. Also as you know the original design was for 2 year study but the complexity and time for 50 new quads for so many data points was impossible. The 4 weeks of inpatient rehab was arbitrary and also resulted in missing data.      All this needs to be presented in a nuanced fashion at the conference
EMG during acute tetraplegia is also logistically impractical (vents, beds, etc)
</a:t>
            </a:r>
          </a:p>
        </p188:txBody>
      </p188:reply>
    </p188:replyLst>
    <p188:txBody>
      <a:bodyPr/>
      <a:lstStyle/>
      <a:p>
        <a:r>
          <a:rPr lang="en-US"/>
          <a:t>Any tips or difficulties regarding reducing missing data?</a:t>
        </a:r>
      </a:p>
    </p188:txBody>
  </p188:cm>
  <p188:cm id="{C691652B-4EE9-493D-B921-F55DC91AC77E}" authorId="{241E1A42-20FF-8785-28D8-B8B8C304DF82}" created="2022-12-30T17:31:19.402">
    <ac:txMkLst xmlns:ac="http://schemas.microsoft.com/office/drawing/2013/main/command">
      <pc:docMk xmlns:pc="http://schemas.microsoft.com/office/powerpoint/2013/main/command"/>
      <pc:sldMk xmlns:pc="http://schemas.microsoft.com/office/powerpoint/2013/main/command" cId="3733992819" sldId="265"/>
      <ac:spMk id="6" creationId="{FE1949BF-9E86-7406-A04E-21925A2C829A}"/>
      <ac:txMk cp="220" len="23">
        <ac:context len="246" hash="1634045559"/>
      </ac:txMk>
    </ac:txMkLst>
    <p188:pos x="4675795" y="2922959"/>
    <p188:txBody>
      <a:bodyPr/>
      <a:lstStyle/>
      <a:p>
        <a:r>
          <a:rPr lang="en-US"/>
          <a:t>Originally planned to bring back long term outpatient so if they were discharged from acute it wouldn't matter but that was impractical</a:t>
        </a:r>
      </a:p>
    </p188:txBody>
  </p188:cm>
  <p188:cm id="{790CB8E6-E286-4032-A154-62244EE5075F}" authorId="{241E1A42-20FF-8785-28D8-B8B8C304DF82}" created="2022-12-30T17:33:33.219">
    <ac:txMkLst xmlns:ac="http://schemas.microsoft.com/office/drawing/2013/main/command">
      <pc:docMk xmlns:pc="http://schemas.microsoft.com/office/powerpoint/2013/main/command"/>
      <pc:sldMk xmlns:pc="http://schemas.microsoft.com/office/powerpoint/2013/main/command" cId="3733992819" sldId="265"/>
      <ac:spMk id="8" creationId="{16F0B998-D1F4-035F-D393-5B0F5AA4D599}"/>
      <ac:txMk cp="209" len="30">
        <ac:context len="241" hash="3001279872"/>
      </ac:txMk>
    </ac:txMkLst>
    <p188:pos x="4907604" y="3603895"/>
    <p188:txBody>
      <a:bodyPr/>
      <a:lstStyle/>
      <a:p>
        <a:r>
          <a:rPr lang="en-US"/>
          <a:t>Again, original study planned for hyperacute start and follow 2 years. 
That was impossible with the MANY data points he included. Ideally would mirror Model system collection (Acute, admission/discharge, 1 year) and dramatically cut back the data collected (only SMMT, EMG and use model system data for MMT)</a:t>
        </a:r>
      </a:p>
    </p188:txBody>
  </p188:cm>
</p188:cmLst>
</file>

<file path=ppt/comments/modernComment_10E_2F34A8A1.xml><?xml version="1.0" encoding="utf-8"?>
<p188:cmLst xmlns:a="http://schemas.openxmlformats.org/drawingml/2006/main" xmlns:r="http://schemas.openxmlformats.org/officeDocument/2006/relationships" xmlns:p188="http://schemas.microsoft.com/office/powerpoint/2018/8/main">
  <p188:cm id="{587D6219-82D0-4DB7-99E5-97BD3D384F81}" authorId="{241E1A42-20FF-8785-28D8-B8B8C304DF82}" created="2022-12-30T17:22:27.944">
    <ac:txMkLst xmlns:ac="http://schemas.microsoft.com/office/drawing/2013/main/command">
      <pc:docMk xmlns:pc="http://schemas.microsoft.com/office/powerpoint/2013/main/command"/>
      <pc:sldMk xmlns:pc="http://schemas.microsoft.com/office/powerpoint/2013/main/command" cId="791980193" sldId="270"/>
      <ac:spMk id="3" creationId="{0ACD6C72-51A4-BD4C-A3AF-C7C2C8287902}"/>
      <ac:txMk cp="43" len="1">
        <ac:context len="212" hash="3165409907"/>
      </ac:txMk>
    </ac:txMkLst>
    <p188:pos x="2673485" y="635473"/>
    <p188:txBody>
      <a:bodyPr/>
      <a:lstStyle/>
      <a:p>
        <a:r>
          <a:rPr lang="en-US"/>
          <a:t>Most common source of missing data</a:t>
        </a:r>
      </a:p>
    </p188:txBody>
  </p188:cm>
  <p188:cm id="{E8E0ED93-764E-43F0-A5D4-010D15B9669D}" authorId="{241E1A42-20FF-8785-28D8-B8B8C304DF82}" created="2022-12-30T17:23:22.010">
    <ac:txMkLst xmlns:ac="http://schemas.microsoft.com/office/drawing/2013/main/command">
      <pc:docMk xmlns:pc="http://schemas.microsoft.com/office/powerpoint/2013/main/command"/>
      <pc:sldMk xmlns:pc="http://schemas.microsoft.com/office/powerpoint/2013/main/command" cId="791980193" sldId="270"/>
      <ac:spMk id="3" creationId="{0ACD6C72-51A4-BD4C-A3AF-C7C2C8287902}"/>
      <ac:txMk cp="159" len="27">
        <ac:context len="212" hash="3165409907"/>
      </ac:txMk>
    </ac:txMkLst>
    <p188:pos x="3938081" y="3047932"/>
    <p188:txBody>
      <a:bodyPr/>
      <a:lstStyle/>
      <a:p>
        <a:r>
          <a:rPr lang="en-US"/>
          <a:t>I'm not sure this is meaningful. </a:t>
        </a:r>
      </a:p>
    </p188:txBody>
  </p188:cm>
  <p188:cm id="{51D515E7-991C-438C-96E0-5B69AF91736B}" authorId="{241E1A42-20FF-8785-28D8-B8B8C304DF82}" created="2022-12-30T17:23:34.072">
    <ac:txMkLst xmlns:ac="http://schemas.microsoft.com/office/drawing/2013/main/command">
      <pc:docMk xmlns:pc="http://schemas.microsoft.com/office/powerpoint/2013/main/command"/>
      <pc:sldMk xmlns:pc="http://schemas.microsoft.com/office/powerpoint/2013/main/command" cId="791980193" sldId="270"/>
      <ac:spMk id="3" creationId="{0ACD6C72-51A4-BD4C-A3AF-C7C2C8287902}"/>
      <ac:txMk cp="87" len="27">
        <ac:context len="212" hash="3165409907"/>
      </ac:txMk>
    </ac:txMkLst>
    <p188:pos x="3938081" y="1831975"/>
    <p188:txBody>
      <a:bodyPr/>
      <a:lstStyle/>
      <a:p>
        <a:r>
          <a:rPr lang="en-US"/>
          <a:t>I'm not sure this is meaningful.</a:t>
        </a:r>
      </a:p>
    </p188:txBody>
  </p188:cm>
</p188:cmLst>
</file>

<file path=ppt/comments/modernComment_10F_ED009A99.xml><?xml version="1.0" encoding="utf-8"?>
<p188:cmLst xmlns:a="http://schemas.openxmlformats.org/drawingml/2006/main" xmlns:r="http://schemas.openxmlformats.org/officeDocument/2006/relationships" xmlns:p188="http://schemas.microsoft.com/office/powerpoint/2018/8/main">
  <p188:cm id="{076801C1-0F82-4D00-AC20-80AD0CBADE08}" authorId="{241E1A42-20FF-8785-28D8-B8B8C304DF82}" created="2023-02-16T18:10:05.721">
    <ac:deMkLst xmlns:ac="http://schemas.microsoft.com/office/drawing/2013/main/command">
      <pc:docMk xmlns:pc="http://schemas.microsoft.com/office/powerpoint/2013/main/command"/>
      <pc:sldMk xmlns:pc="http://schemas.microsoft.com/office/powerpoint/2013/main/command" cId="3976239769" sldId="271"/>
      <ac:spMk id="3" creationId="{0CFE6602-AC20-263F-4D6B-6157CEDE2CD9}"/>
    </ac:deMkLst>
    <p188:txBody>
      <a:bodyPr/>
      <a:lstStyle/>
      <a:p>
        <a:r>
          <a:rPr lang="en-US"/>
          <a:t>Want to lead this section with the fact that correlation was present (so they don't forget that this was a positive study, if still limited)</a:t>
        </a:r>
      </a:p>
    </p188:txBody>
  </p188:cm>
</p188:cmLst>
</file>

<file path=ppt/comments/modernComment_112_DD85F2A8.xml><?xml version="1.0" encoding="utf-8"?>
<p188:cmLst xmlns:a="http://schemas.openxmlformats.org/drawingml/2006/main" xmlns:r="http://schemas.openxmlformats.org/officeDocument/2006/relationships" xmlns:p188="http://schemas.microsoft.com/office/powerpoint/2018/8/main">
  <p188:cm id="{90F94DE4-DDB8-4BA3-87B5-59F7BC26A87C}" authorId="{241E1A42-20FF-8785-28D8-B8B8C304DF82}" created="2023-02-16T18:34:57.312">
    <ac:txMkLst xmlns:ac="http://schemas.microsoft.com/office/drawing/2013/main/command">
      <pc:docMk xmlns:pc="http://schemas.microsoft.com/office/powerpoint/2013/main/command"/>
      <pc:sldMk xmlns:pc="http://schemas.microsoft.com/office/powerpoint/2013/main/command" cId="3716543144" sldId="274"/>
      <ac:spMk id="5" creationId="{3B62D0F0-A387-79A2-D7CF-C276B90DB76E}"/>
      <ac:txMk cp="0" len="11">
        <ac:context len="12" hash="933097378"/>
      </ac:txMk>
    </ac:txMkLst>
    <p188:pos x="2371725" y="419100"/>
    <p188:txBody>
      <a:bodyPr/>
      <a:lstStyle/>
      <a:p>
        <a:r>
          <a:rPr lang="en-US"/>
          <a:t>be brief on this slide due to time</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F170FB-42FD-4020-9165-4FFFD73E63CF}" type="doc">
      <dgm:prSet loTypeId="urn:microsoft.com/office/officeart/2009/3/layout/HorizontalOrganizationChart" loCatId="hierarchy" qsTypeId="urn:microsoft.com/office/officeart/2005/8/quickstyle/simple1" qsCatId="simple" csTypeId="urn:microsoft.com/office/officeart/2005/8/colors/accent1_2" csCatId="accent1" phldr="1"/>
      <dgm:spPr/>
      <dgm:t>
        <a:bodyPr/>
        <a:lstStyle/>
        <a:p>
          <a:endParaRPr lang="en-US"/>
        </a:p>
      </dgm:t>
    </dgm:pt>
    <dgm:pt modelId="{0DC77598-9452-463F-A3C8-2A3DA08FD6A1}">
      <dgm:prSet phldrT="[Text]" custT="1"/>
      <dgm:spPr/>
      <dgm:t>
        <a:bodyPr/>
        <a:lstStyle/>
        <a:p>
          <a:r>
            <a:rPr lang="en-US" sz="2800" b="1" u="none" dirty="0"/>
            <a:t>Screen</a:t>
          </a:r>
          <a:br>
            <a:rPr lang="en-US" sz="2800" dirty="0"/>
          </a:br>
          <a:r>
            <a:rPr lang="en-US" sz="2800" dirty="0"/>
            <a:t>500 Muscles</a:t>
          </a:r>
        </a:p>
      </dgm:t>
    </dgm:pt>
    <dgm:pt modelId="{270E28C6-39A4-4F56-BFA7-EF4A994B24A1}" type="parTrans" cxnId="{3882F7F9-864F-424B-A131-2153B60F9C79}">
      <dgm:prSet/>
      <dgm:spPr/>
      <dgm:t>
        <a:bodyPr/>
        <a:lstStyle/>
        <a:p>
          <a:endParaRPr lang="en-US"/>
        </a:p>
      </dgm:t>
    </dgm:pt>
    <dgm:pt modelId="{74F5DF52-3F19-4DB2-835A-6CDD58B628C7}" type="sibTrans" cxnId="{3882F7F9-864F-424B-A131-2153B60F9C79}">
      <dgm:prSet/>
      <dgm:spPr/>
      <dgm:t>
        <a:bodyPr/>
        <a:lstStyle/>
        <a:p>
          <a:endParaRPr lang="en-US"/>
        </a:p>
      </dgm:t>
    </dgm:pt>
    <dgm:pt modelId="{7996B6AD-9473-4EBD-ABB2-F6C8FCAFD75D}" type="asst">
      <dgm:prSet phldrT="[Text]" custT="1"/>
      <dgm:spPr/>
      <dgm:t>
        <a:bodyPr/>
        <a:lstStyle/>
        <a:p>
          <a:pPr rtl="0"/>
          <a:r>
            <a:rPr lang="en-US" sz="1400" b="1" dirty="0"/>
            <a:t>Missing</a:t>
          </a:r>
          <a:r>
            <a:rPr lang="en-US" sz="1400" b="1" dirty="0">
              <a:latin typeface="Calibri Light" panose="020F0302020204030204"/>
            </a:rPr>
            <a:t> </a:t>
          </a:r>
          <a:br>
            <a:rPr lang="en-US" sz="1400" b="0" dirty="0"/>
          </a:br>
          <a:r>
            <a:rPr lang="en-US" sz="1400" b="0" dirty="0">
              <a:latin typeface="Calibri Light" panose="020F0302020204030204"/>
            </a:rPr>
            <a:t>MMT1 or MMT4</a:t>
          </a:r>
          <a:br>
            <a:rPr lang="en-US" sz="1400" dirty="0"/>
          </a:br>
          <a:r>
            <a:rPr lang="en-US" sz="1400" dirty="0"/>
            <a:t>133</a:t>
          </a:r>
          <a:r>
            <a:rPr lang="en-US" sz="1400" dirty="0">
              <a:latin typeface="Calibri Light" panose="020F0302020204030204"/>
            </a:rPr>
            <a:t> </a:t>
          </a:r>
          <a:endParaRPr lang="en-US" sz="1400" dirty="0"/>
        </a:p>
      </dgm:t>
    </dgm:pt>
    <dgm:pt modelId="{177EB65A-649F-4AD7-ACE7-332409F5E3AF}" type="parTrans" cxnId="{2785CEB9-0ED5-4BBD-8506-FA323610CEC8}">
      <dgm:prSet/>
      <dgm:spPr/>
      <dgm:t>
        <a:bodyPr/>
        <a:lstStyle/>
        <a:p>
          <a:endParaRPr lang="en-US"/>
        </a:p>
      </dgm:t>
    </dgm:pt>
    <dgm:pt modelId="{295F772A-BC16-4583-8AEF-AF54FD9CAB8D}" type="sibTrans" cxnId="{2785CEB9-0ED5-4BBD-8506-FA323610CEC8}">
      <dgm:prSet/>
      <dgm:spPr/>
      <dgm:t>
        <a:bodyPr/>
        <a:lstStyle/>
        <a:p>
          <a:endParaRPr lang="en-US"/>
        </a:p>
      </dgm:t>
    </dgm:pt>
    <dgm:pt modelId="{426F93E4-ADF7-4085-9DA9-0571014CBAF3}">
      <dgm:prSet phldrT="[Text]" custT="1"/>
      <dgm:spPr/>
      <dgm:t>
        <a:bodyPr/>
        <a:lstStyle/>
        <a:p>
          <a:pPr rtl="0"/>
          <a:r>
            <a:rPr lang="en-US" sz="1800" b="1" dirty="0"/>
            <a:t>MUAP Screen </a:t>
          </a:r>
          <a:r>
            <a:rPr lang="en-US" sz="1800" b="1" dirty="0">
              <a:latin typeface="Calibri Light" panose="020F0302020204030204"/>
            </a:rPr>
            <a:t>+</a:t>
          </a:r>
          <a:br>
            <a:rPr lang="en-US" sz="1800" dirty="0"/>
          </a:br>
          <a:r>
            <a:rPr lang="en-US" sz="1800" dirty="0">
              <a:latin typeface="Calibri Light" panose="020F0302020204030204"/>
            </a:rPr>
            <a:t>170</a:t>
          </a:r>
          <a:endParaRPr lang="en-US" sz="1800" b="1" dirty="0">
            <a:latin typeface="Calibri Light" panose="020F0302020204030204"/>
          </a:endParaRPr>
        </a:p>
      </dgm:t>
    </dgm:pt>
    <dgm:pt modelId="{97A10D25-261A-4073-A72A-60DD41808458}" type="parTrans" cxnId="{E986DF91-9BBC-4955-A739-14A0145F8B50}">
      <dgm:prSet/>
      <dgm:spPr/>
      <dgm:t>
        <a:bodyPr/>
        <a:lstStyle/>
        <a:p>
          <a:endParaRPr lang="en-US"/>
        </a:p>
      </dgm:t>
    </dgm:pt>
    <dgm:pt modelId="{AF135729-F390-4B79-AECD-00F87B8320AC}" type="sibTrans" cxnId="{E986DF91-9BBC-4955-A739-14A0145F8B50}">
      <dgm:prSet/>
      <dgm:spPr/>
      <dgm:t>
        <a:bodyPr/>
        <a:lstStyle/>
        <a:p>
          <a:endParaRPr lang="en-US"/>
        </a:p>
      </dgm:t>
    </dgm:pt>
    <dgm:pt modelId="{C2DF5BA2-789A-42B9-AC8B-96928C6090FC}">
      <dgm:prSet phldrT="[Text]" custT="1"/>
      <dgm:spPr/>
      <dgm:t>
        <a:bodyPr/>
        <a:lstStyle/>
        <a:p>
          <a:r>
            <a:rPr lang="en-US" sz="1800" b="1"/>
            <a:t>SMMT Screen </a:t>
          </a:r>
          <a:r>
            <a:rPr lang="en-US" sz="1800" b="1">
              <a:latin typeface="Calibri Light" panose="020F0302020204030204"/>
            </a:rPr>
            <a:t>+</a:t>
          </a:r>
          <a:br>
            <a:rPr lang="en-US" sz="1800"/>
          </a:br>
          <a:r>
            <a:rPr lang="en-US" sz="1800"/>
            <a:t>222</a:t>
          </a:r>
          <a:endParaRPr lang="en-US" sz="1800" dirty="0"/>
        </a:p>
      </dgm:t>
    </dgm:pt>
    <dgm:pt modelId="{03722310-417E-451D-A713-3E5330AA4C76}" type="parTrans" cxnId="{2BED2E3E-CD4A-4477-BFFB-65BEB6C21FCD}">
      <dgm:prSet/>
      <dgm:spPr/>
      <dgm:t>
        <a:bodyPr/>
        <a:lstStyle/>
        <a:p>
          <a:endParaRPr lang="en-US"/>
        </a:p>
      </dgm:t>
    </dgm:pt>
    <dgm:pt modelId="{F0351DA0-2A77-4F8E-8728-DAB1A4FA426D}" type="sibTrans" cxnId="{2BED2E3E-CD4A-4477-BFFB-65BEB6C21FCD}">
      <dgm:prSet/>
      <dgm:spPr/>
      <dgm:t>
        <a:bodyPr/>
        <a:lstStyle/>
        <a:p>
          <a:endParaRPr lang="en-US"/>
        </a:p>
      </dgm:t>
    </dgm:pt>
    <dgm:pt modelId="{5A546DBB-CFAE-4D5F-B765-05723EE70628}">
      <dgm:prSet phldrT="[Text]" custT="1"/>
      <dgm:spPr/>
      <dgm:t>
        <a:bodyPr/>
        <a:lstStyle/>
        <a:p>
          <a:pPr>
            <a:lnSpc>
              <a:spcPct val="100000"/>
            </a:lnSpc>
            <a:spcAft>
              <a:spcPts val="0"/>
            </a:spcAft>
          </a:pPr>
          <a:r>
            <a:rPr lang="en-US" sz="1800" b="1"/>
            <a:t>MUAP Results</a:t>
          </a:r>
          <a:br>
            <a:rPr lang="en-US" sz="1800"/>
          </a:br>
          <a:r>
            <a:rPr lang="en-US" sz="1800"/>
            <a:t>130 muscles</a:t>
          </a:r>
        </a:p>
      </dgm:t>
    </dgm:pt>
    <dgm:pt modelId="{F5398473-7A80-4F32-B862-93F6E5571F29}" type="parTrans" cxnId="{C633FAF1-229E-487A-8B4E-CDF6F0160A02}">
      <dgm:prSet/>
      <dgm:spPr/>
      <dgm:t>
        <a:bodyPr/>
        <a:lstStyle/>
        <a:p>
          <a:endParaRPr lang="en-US"/>
        </a:p>
      </dgm:t>
    </dgm:pt>
    <dgm:pt modelId="{2FB24937-F65C-4E4A-B50F-E66C225F7CB8}" type="sibTrans" cxnId="{C633FAF1-229E-487A-8B4E-CDF6F0160A02}">
      <dgm:prSet/>
      <dgm:spPr/>
      <dgm:t>
        <a:bodyPr/>
        <a:lstStyle/>
        <a:p>
          <a:endParaRPr lang="en-US"/>
        </a:p>
      </dgm:t>
    </dgm:pt>
    <dgm:pt modelId="{1B5A9959-DD38-4FB1-9366-05577F1A3E0D}">
      <dgm:prSet phldrT="[Text]" custT="1"/>
      <dgm:spPr/>
      <dgm:t>
        <a:bodyPr/>
        <a:lstStyle/>
        <a:p>
          <a:pPr>
            <a:spcAft>
              <a:spcPts val="0"/>
            </a:spcAft>
          </a:pPr>
          <a:r>
            <a:rPr lang="en-US" sz="1800" b="1"/>
            <a:t>SMMT Results</a:t>
          </a:r>
          <a:br>
            <a:rPr lang="en-US" sz="1800"/>
          </a:br>
          <a:r>
            <a:rPr lang="en-US" sz="1800"/>
            <a:t>201 muscles</a:t>
          </a:r>
        </a:p>
      </dgm:t>
    </dgm:pt>
    <dgm:pt modelId="{53BEA82B-FFB8-436D-8B98-F73BF95C9F72}" type="parTrans" cxnId="{45D62E53-FCC9-496B-8073-7E6F3B1F4DD4}">
      <dgm:prSet/>
      <dgm:spPr/>
      <dgm:t>
        <a:bodyPr/>
        <a:lstStyle/>
        <a:p>
          <a:endParaRPr lang="en-US"/>
        </a:p>
      </dgm:t>
    </dgm:pt>
    <dgm:pt modelId="{D21E331B-D39E-479A-9AFB-6F9293B2D5D8}" type="sibTrans" cxnId="{45D62E53-FCC9-496B-8073-7E6F3B1F4DD4}">
      <dgm:prSet/>
      <dgm:spPr/>
      <dgm:t>
        <a:bodyPr/>
        <a:lstStyle/>
        <a:p>
          <a:endParaRPr lang="en-US"/>
        </a:p>
      </dgm:t>
    </dgm:pt>
    <dgm:pt modelId="{1244DFCC-D742-49A4-A4A2-097CAFDD060A}" type="asst">
      <dgm:prSet custT="1"/>
      <dgm:spPr/>
      <dgm:t>
        <a:bodyPr/>
        <a:lstStyle/>
        <a:p>
          <a:pPr rtl="0"/>
          <a:r>
            <a:rPr lang="en-US" sz="1400" b="1">
              <a:latin typeface="Calibri Light" panose="020F0302020204030204"/>
            </a:rPr>
            <a:t>Missing MUAP</a:t>
          </a:r>
          <a:br>
            <a:rPr lang="en-US" sz="1400"/>
          </a:br>
          <a:r>
            <a:rPr lang="en-US" sz="1400"/>
            <a:t>40</a:t>
          </a:r>
          <a:endParaRPr lang="en-US" sz="1400" dirty="0"/>
        </a:p>
      </dgm:t>
    </dgm:pt>
    <dgm:pt modelId="{15CADCFA-1C36-44BF-9E06-DB65D712C346}" type="parTrans" cxnId="{3EC395FE-8ECB-47D8-B2EC-6917A4562E58}">
      <dgm:prSet/>
      <dgm:spPr/>
      <dgm:t>
        <a:bodyPr/>
        <a:lstStyle/>
        <a:p>
          <a:endParaRPr lang="en-US"/>
        </a:p>
      </dgm:t>
    </dgm:pt>
    <dgm:pt modelId="{03B9224E-DEEF-4044-BE9E-2E065DB21FD2}" type="sibTrans" cxnId="{3EC395FE-8ECB-47D8-B2EC-6917A4562E58}">
      <dgm:prSet/>
      <dgm:spPr/>
      <dgm:t>
        <a:bodyPr/>
        <a:lstStyle/>
        <a:p>
          <a:endParaRPr lang="en-US"/>
        </a:p>
      </dgm:t>
    </dgm:pt>
    <dgm:pt modelId="{A3CE03B5-12FF-4C06-9A20-72A436121EF1}" type="asst">
      <dgm:prSet custT="1"/>
      <dgm:spPr/>
      <dgm:t>
        <a:bodyPr/>
        <a:lstStyle/>
        <a:p>
          <a:pPr rtl="0"/>
          <a:r>
            <a:rPr lang="en-US" sz="1400" b="1"/>
            <a:t>Missing</a:t>
          </a:r>
          <a:r>
            <a:rPr lang="en-US" sz="1400" b="1">
              <a:latin typeface="Calibri Light" panose="020F0302020204030204"/>
            </a:rPr>
            <a:t> SMMT</a:t>
          </a:r>
          <a:br>
            <a:rPr lang="en-US" sz="1400"/>
          </a:br>
          <a:r>
            <a:rPr lang="en-US" sz="1400"/>
            <a:t>21</a:t>
          </a:r>
          <a:endParaRPr lang="en-US" sz="1400" dirty="0"/>
        </a:p>
      </dgm:t>
    </dgm:pt>
    <dgm:pt modelId="{649BFBB8-763E-4D19-80CE-B9FB5AB3685C}" type="parTrans" cxnId="{67B6B1F7-31A2-48AA-9421-55251F6619A3}">
      <dgm:prSet/>
      <dgm:spPr/>
      <dgm:t>
        <a:bodyPr/>
        <a:lstStyle/>
        <a:p>
          <a:endParaRPr lang="en-US"/>
        </a:p>
      </dgm:t>
    </dgm:pt>
    <dgm:pt modelId="{9C41D0F0-3761-47F1-BA0D-9330CA54DAFB}" type="sibTrans" cxnId="{67B6B1F7-31A2-48AA-9421-55251F6619A3}">
      <dgm:prSet/>
      <dgm:spPr/>
      <dgm:t>
        <a:bodyPr/>
        <a:lstStyle/>
        <a:p>
          <a:endParaRPr lang="en-US"/>
        </a:p>
      </dgm:t>
    </dgm:pt>
    <dgm:pt modelId="{258CF1E9-61EB-4710-8D2C-6B076478D799}" type="asst">
      <dgm:prSet phldrT="[Text]" custT="1"/>
      <dgm:spPr/>
      <dgm:t>
        <a:bodyPr/>
        <a:lstStyle/>
        <a:p>
          <a:pPr rtl="0"/>
          <a:r>
            <a:rPr lang="en-US" sz="1400" b="1">
              <a:latin typeface="Calibri Light" panose="020F0302020204030204"/>
            </a:rPr>
            <a:t>MMT Screen Fail</a:t>
          </a:r>
          <a:br>
            <a:rPr lang="en-US" sz="1400" b="1"/>
          </a:br>
          <a:r>
            <a:rPr lang="en-US" sz="1400">
              <a:latin typeface="Calibri Light" panose="020F0302020204030204"/>
            </a:rPr>
            <a:t>(too strong</a:t>
          </a:r>
          <a:r>
            <a:rPr lang="en-US" sz="1400">
              <a:solidFill>
                <a:srgbClr val="010000"/>
              </a:solidFill>
              <a:latin typeface="Calibri Light" panose="020F0302020204030204"/>
            </a:rPr>
            <a:t>)</a:t>
          </a:r>
          <a:br>
            <a:rPr lang="en-US" sz="1400"/>
          </a:br>
          <a:r>
            <a:rPr lang="en-US" sz="1400"/>
            <a:t>MUAP: </a:t>
          </a:r>
          <a:r>
            <a:rPr lang="en-US" sz="1400">
              <a:latin typeface="Calibri Light" panose="020F0302020204030204"/>
            </a:rPr>
            <a:t>197</a:t>
          </a:r>
          <a:br>
            <a:rPr lang="en-US" sz="1400"/>
          </a:br>
          <a:r>
            <a:rPr lang="en-US" sz="1400"/>
            <a:t>SMMT: </a:t>
          </a:r>
          <a:r>
            <a:rPr lang="en-US" sz="1400">
              <a:latin typeface="Calibri Light" panose="020F0302020204030204"/>
            </a:rPr>
            <a:t>145</a:t>
          </a:r>
          <a:endParaRPr lang="en-US" sz="1400" dirty="0"/>
        </a:p>
      </dgm:t>
    </dgm:pt>
    <dgm:pt modelId="{9EC8B2D2-7272-4199-859D-04F993AADF20}" type="parTrans" cxnId="{78FFA58C-82A8-4200-8D16-FE55AFD1ECB3}">
      <dgm:prSet/>
      <dgm:spPr/>
      <dgm:t>
        <a:bodyPr/>
        <a:lstStyle/>
        <a:p>
          <a:endParaRPr lang="en-US"/>
        </a:p>
      </dgm:t>
    </dgm:pt>
    <dgm:pt modelId="{3B13F12D-0AEE-4BC8-820E-687F6E26ADDB}" type="sibTrans" cxnId="{78FFA58C-82A8-4200-8D16-FE55AFD1ECB3}">
      <dgm:prSet/>
      <dgm:spPr/>
      <dgm:t>
        <a:bodyPr/>
        <a:lstStyle/>
        <a:p>
          <a:endParaRPr lang="en-US"/>
        </a:p>
      </dgm:t>
    </dgm:pt>
    <dgm:pt modelId="{5AE0EA81-66A3-4E50-A061-1D996144D721}" type="pres">
      <dgm:prSet presAssocID="{67F170FB-42FD-4020-9165-4FFFD73E63CF}" presName="hierChild1" presStyleCnt="0">
        <dgm:presLayoutVars>
          <dgm:orgChart val="1"/>
          <dgm:chPref val="1"/>
          <dgm:dir/>
          <dgm:animOne val="branch"/>
          <dgm:animLvl val="lvl"/>
          <dgm:resizeHandles/>
        </dgm:presLayoutVars>
      </dgm:prSet>
      <dgm:spPr/>
    </dgm:pt>
    <dgm:pt modelId="{B65981F5-8161-4721-9C2E-8AFAFCACD6E9}" type="pres">
      <dgm:prSet presAssocID="{0DC77598-9452-463F-A3C8-2A3DA08FD6A1}" presName="hierRoot1" presStyleCnt="0">
        <dgm:presLayoutVars>
          <dgm:hierBranch val="init"/>
        </dgm:presLayoutVars>
      </dgm:prSet>
      <dgm:spPr/>
    </dgm:pt>
    <dgm:pt modelId="{A9F936B1-DB7B-4A21-B312-1D426E058037}" type="pres">
      <dgm:prSet presAssocID="{0DC77598-9452-463F-A3C8-2A3DA08FD6A1}" presName="rootComposite1" presStyleCnt="0"/>
      <dgm:spPr/>
    </dgm:pt>
    <dgm:pt modelId="{EE4B249C-F7AA-4BB0-BFB8-068B76C8E583}" type="pres">
      <dgm:prSet presAssocID="{0DC77598-9452-463F-A3C8-2A3DA08FD6A1}" presName="rootText1" presStyleLbl="node0" presStyleIdx="0" presStyleCnt="1" custScaleX="135313" custScaleY="224411">
        <dgm:presLayoutVars>
          <dgm:chPref val="3"/>
        </dgm:presLayoutVars>
      </dgm:prSet>
      <dgm:spPr/>
    </dgm:pt>
    <dgm:pt modelId="{F1A24BFF-0C81-48A6-A8E2-39BA4DF18E97}" type="pres">
      <dgm:prSet presAssocID="{0DC77598-9452-463F-A3C8-2A3DA08FD6A1}" presName="rootConnector1" presStyleLbl="node1" presStyleIdx="0" presStyleCnt="0"/>
      <dgm:spPr/>
    </dgm:pt>
    <dgm:pt modelId="{F44267F3-C109-4E2E-A15C-16EFC00CF049}" type="pres">
      <dgm:prSet presAssocID="{0DC77598-9452-463F-A3C8-2A3DA08FD6A1}" presName="hierChild2" presStyleCnt="0"/>
      <dgm:spPr/>
    </dgm:pt>
    <dgm:pt modelId="{015E1AF3-1EA8-4F34-8795-4B749EB2A03F}" type="pres">
      <dgm:prSet presAssocID="{97A10D25-261A-4073-A72A-60DD41808458}" presName="Name64" presStyleLbl="parChTrans1D2" presStyleIdx="0" presStyleCnt="4"/>
      <dgm:spPr/>
    </dgm:pt>
    <dgm:pt modelId="{5E04B5BC-4CD9-45E7-8A1C-557E3BFDECCC}" type="pres">
      <dgm:prSet presAssocID="{426F93E4-ADF7-4085-9DA9-0571014CBAF3}" presName="hierRoot2" presStyleCnt="0">
        <dgm:presLayoutVars>
          <dgm:hierBranch val="init"/>
        </dgm:presLayoutVars>
      </dgm:prSet>
      <dgm:spPr/>
    </dgm:pt>
    <dgm:pt modelId="{77B5DEE7-6031-40B8-AABA-72FE0096C439}" type="pres">
      <dgm:prSet presAssocID="{426F93E4-ADF7-4085-9DA9-0571014CBAF3}" presName="rootComposite" presStyleCnt="0"/>
      <dgm:spPr/>
    </dgm:pt>
    <dgm:pt modelId="{AA550716-453C-4957-A313-E213D704DF4C}" type="pres">
      <dgm:prSet presAssocID="{426F93E4-ADF7-4085-9DA9-0571014CBAF3}" presName="rootText" presStyleLbl="node2" presStyleIdx="0" presStyleCnt="2" custScaleX="142999" custScaleY="173326" custLinFactY="-43870" custLinFactNeighborX="-14491" custLinFactNeighborY="-100000">
        <dgm:presLayoutVars>
          <dgm:chPref val="3"/>
        </dgm:presLayoutVars>
      </dgm:prSet>
      <dgm:spPr/>
    </dgm:pt>
    <dgm:pt modelId="{67DD5194-9255-4C29-BD57-90BB5B80559F}" type="pres">
      <dgm:prSet presAssocID="{426F93E4-ADF7-4085-9DA9-0571014CBAF3}" presName="rootConnector" presStyleLbl="node2" presStyleIdx="0" presStyleCnt="2"/>
      <dgm:spPr/>
    </dgm:pt>
    <dgm:pt modelId="{C4BDA7BC-4077-48A4-A978-4655DDA4CF28}" type="pres">
      <dgm:prSet presAssocID="{426F93E4-ADF7-4085-9DA9-0571014CBAF3}" presName="hierChild4" presStyleCnt="0"/>
      <dgm:spPr/>
    </dgm:pt>
    <dgm:pt modelId="{DD522DE5-0CC5-4732-8D64-D7CC0277424C}" type="pres">
      <dgm:prSet presAssocID="{F5398473-7A80-4F32-B862-93F6E5571F29}" presName="Name64" presStyleLbl="parChTrans1D3" presStyleIdx="0" presStyleCnt="4"/>
      <dgm:spPr/>
    </dgm:pt>
    <dgm:pt modelId="{CB0E6723-E339-447B-9A28-CDFFE05F7088}" type="pres">
      <dgm:prSet presAssocID="{5A546DBB-CFAE-4D5F-B765-05723EE70628}" presName="hierRoot2" presStyleCnt="0">
        <dgm:presLayoutVars>
          <dgm:hierBranch val="init"/>
        </dgm:presLayoutVars>
      </dgm:prSet>
      <dgm:spPr/>
    </dgm:pt>
    <dgm:pt modelId="{0416996D-3555-4AC5-998F-D353E6A6E6C7}" type="pres">
      <dgm:prSet presAssocID="{5A546DBB-CFAE-4D5F-B765-05723EE70628}" presName="rootComposite" presStyleCnt="0"/>
      <dgm:spPr/>
    </dgm:pt>
    <dgm:pt modelId="{E5F7A1D7-2864-4804-934F-B66980A9C54A}" type="pres">
      <dgm:prSet presAssocID="{5A546DBB-CFAE-4D5F-B765-05723EE70628}" presName="rootText" presStyleLbl="node3" presStyleIdx="0" presStyleCnt="2" custScaleX="126388" custScaleY="241463" custLinFactY="-43975" custLinFactNeighborX="-3111" custLinFactNeighborY="-100000">
        <dgm:presLayoutVars>
          <dgm:chPref val="3"/>
        </dgm:presLayoutVars>
      </dgm:prSet>
      <dgm:spPr/>
    </dgm:pt>
    <dgm:pt modelId="{CFADA201-0853-49FD-89EE-BC9E0261E6F4}" type="pres">
      <dgm:prSet presAssocID="{5A546DBB-CFAE-4D5F-B765-05723EE70628}" presName="rootConnector" presStyleLbl="node3" presStyleIdx="0" presStyleCnt="2"/>
      <dgm:spPr/>
    </dgm:pt>
    <dgm:pt modelId="{545946F6-230F-4B1A-BE71-BB8CB2D87D79}" type="pres">
      <dgm:prSet presAssocID="{5A546DBB-CFAE-4D5F-B765-05723EE70628}" presName="hierChild4" presStyleCnt="0"/>
      <dgm:spPr/>
    </dgm:pt>
    <dgm:pt modelId="{2CE8D99B-2DAE-4B8A-BC4B-3AE55C74B5B5}" type="pres">
      <dgm:prSet presAssocID="{5A546DBB-CFAE-4D5F-B765-05723EE70628}" presName="hierChild5" presStyleCnt="0"/>
      <dgm:spPr/>
    </dgm:pt>
    <dgm:pt modelId="{9222CD69-88E7-4C38-84DF-F1C7E63225E8}" type="pres">
      <dgm:prSet presAssocID="{426F93E4-ADF7-4085-9DA9-0571014CBAF3}" presName="hierChild5" presStyleCnt="0"/>
      <dgm:spPr/>
    </dgm:pt>
    <dgm:pt modelId="{BD4E5F94-916F-48FB-BE0D-169A666891B3}" type="pres">
      <dgm:prSet presAssocID="{15CADCFA-1C36-44BF-9E06-DB65D712C346}" presName="Name115" presStyleLbl="parChTrans1D3" presStyleIdx="1" presStyleCnt="4"/>
      <dgm:spPr/>
    </dgm:pt>
    <dgm:pt modelId="{CB789D1D-C103-47FE-94D6-C5148E372B72}" type="pres">
      <dgm:prSet presAssocID="{1244DFCC-D742-49A4-A4A2-097CAFDD060A}" presName="hierRoot3" presStyleCnt="0">
        <dgm:presLayoutVars>
          <dgm:hierBranch val="init"/>
        </dgm:presLayoutVars>
      </dgm:prSet>
      <dgm:spPr/>
    </dgm:pt>
    <dgm:pt modelId="{C45AFFF8-D5D2-4669-941E-4717CF73C512}" type="pres">
      <dgm:prSet presAssocID="{1244DFCC-D742-49A4-A4A2-097CAFDD060A}" presName="rootComposite3" presStyleCnt="0"/>
      <dgm:spPr/>
    </dgm:pt>
    <dgm:pt modelId="{CEC1F260-746C-4ACE-A513-830F59C558DE}" type="pres">
      <dgm:prSet presAssocID="{1244DFCC-D742-49A4-A4A2-097CAFDD060A}" presName="rootText3" presStyleLbl="asst2" presStyleIdx="0" presStyleCnt="2" custScaleX="70819" custScaleY="115529" custLinFactNeighborX="-18204" custLinFactNeighborY="23156">
        <dgm:presLayoutVars>
          <dgm:chPref val="3"/>
        </dgm:presLayoutVars>
      </dgm:prSet>
      <dgm:spPr/>
    </dgm:pt>
    <dgm:pt modelId="{8A23F8CB-D3EC-4EAE-BB4F-616336BF1DBE}" type="pres">
      <dgm:prSet presAssocID="{1244DFCC-D742-49A4-A4A2-097CAFDD060A}" presName="rootConnector3" presStyleLbl="asst2" presStyleIdx="0" presStyleCnt="2"/>
      <dgm:spPr/>
    </dgm:pt>
    <dgm:pt modelId="{28FE6644-48D4-41AE-A116-37B3F5E565B7}" type="pres">
      <dgm:prSet presAssocID="{1244DFCC-D742-49A4-A4A2-097CAFDD060A}" presName="hierChild6" presStyleCnt="0"/>
      <dgm:spPr/>
    </dgm:pt>
    <dgm:pt modelId="{9B288F91-7329-4B07-8D3D-29F9B7526370}" type="pres">
      <dgm:prSet presAssocID="{1244DFCC-D742-49A4-A4A2-097CAFDD060A}" presName="hierChild7" presStyleCnt="0"/>
      <dgm:spPr/>
    </dgm:pt>
    <dgm:pt modelId="{00A64425-0EDE-4199-967A-A074C58C3916}" type="pres">
      <dgm:prSet presAssocID="{03722310-417E-451D-A713-3E5330AA4C76}" presName="Name64" presStyleLbl="parChTrans1D2" presStyleIdx="1" presStyleCnt="4"/>
      <dgm:spPr/>
    </dgm:pt>
    <dgm:pt modelId="{22B84D97-C27F-45E6-90FB-F1D3D85E08BD}" type="pres">
      <dgm:prSet presAssocID="{C2DF5BA2-789A-42B9-AC8B-96928C6090FC}" presName="hierRoot2" presStyleCnt="0">
        <dgm:presLayoutVars>
          <dgm:hierBranch val="init"/>
        </dgm:presLayoutVars>
      </dgm:prSet>
      <dgm:spPr/>
    </dgm:pt>
    <dgm:pt modelId="{82E905A4-64E4-4F13-90B8-E5C3C734A642}" type="pres">
      <dgm:prSet presAssocID="{C2DF5BA2-789A-42B9-AC8B-96928C6090FC}" presName="rootComposite" presStyleCnt="0"/>
      <dgm:spPr/>
    </dgm:pt>
    <dgm:pt modelId="{4ED6DE07-03F6-43BB-B1C3-EBAEC568FEDD}" type="pres">
      <dgm:prSet presAssocID="{C2DF5BA2-789A-42B9-AC8B-96928C6090FC}" presName="rootText" presStyleLbl="node2" presStyleIdx="1" presStyleCnt="2" custScaleX="142999" custScaleY="173326" custLinFactY="28541" custLinFactNeighborX="-14491" custLinFactNeighborY="100000">
        <dgm:presLayoutVars>
          <dgm:chPref val="3"/>
        </dgm:presLayoutVars>
      </dgm:prSet>
      <dgm:spPr/>
    </dgm:pt>
    <dgm:pt modelId="{06BC25F6-8F1E-4561-B9D6-0662DA2B81F0}" type="pres">
      <dgm:prSet presAssocID="{C2DF5BA2-789A-42B9-AC8B-96928C6090FC}" presName="rootConnector" presStyleLbl="node2" presStyleIdx="1" presStyleCnt="2"/>
      <dgm:spPr/>
    </dgm:pt>
    <dgm:pt modelId="{BFC97907-4989-4C1B-8F87-36AD9836BED1}" type="pres">
      <dgm:prSet presAssocID="{C2DF5BA2-789A-42B9-AC8B-96928C6090FC}" presName="hierChild4" presStyleCnt="0"/>
      <dgm:spPr/>
    </dgm:pt>
    <dgm:pt modelId="{68EBE589-88FF-4F19-94A1-1737650FDC17}" type="pres">
      <dgm:prSet presAssocID="{53BEA82B-FFB8-436D-8B98-F73BF95C9F72}" presName="Name64" presStyleLbl="parChTrans1D3" presStyleIdx="2" presStyleCnt="4"/>
      <dgm:spPr/>
    </dgm:pt>
    <dgm:pt modelId="{69751D40-5F9F-4F2A-9777-CCD15171F3A7}" type="pres">
      <dgm:prSet presAssocID="{1B5A9959-DD38-4FB1-9366-05577F1A3E0D}" presName="hierRoot2" presStyleCnt="0">
        <dgm:presLayoutVars>
          <dgm:hierBranch val="init"/>
        </dgm:presLayoutVars>
      </dgm:prSet>
      <dgm:spPr/>
    </dgm:pt>
    <dgm:pt modelId="{27996B8E-B0C1-4374-ACFA-34B9281AAA77}" type="pres">
      <dgm:prSet presAssocID="{1B5A9959-DD38-4FB1-9366-05577F1A3E0D}" presName="rootComposite" presStyleCnt="0"/>
      <dgm:spPr/>
    </dgm:pt>
    <dgm:pt modelId="{38DC36D6-0B04-4E15-AE94-01988E70ABFA}" type="pres">
      <dgm:prSet presAssocID="{1B5A9959-DD38-4FB1-9366-05577F1A3E0D}" presName="rootText" presStyleLbl="node3" presStyleIdx="1" presStyleCnt="2" custScaleX="126281" custScaleY="241463" custLinFactY="28709" custLinFactNeighborX="-425" custLinFactNeighborY="100000">
        <dgm:presLayoutVars>
          <dgm:chPref val="3"/>
        </dgm:presLayoutVars>
      </dgm:prSet>
      <dgm:spPr/>
    </dgm:pt>
    <dgm:pt modelId="{C5AD9947-24F2-4A2C-9495-3EC8D7B5B023}" type="pres">
      <dgm:prSet presAssocID="{1B5A9959-DD38-4FB1-9366-05577F1A3E0D}" presName="rootConnector" presStyleLbl="node3" presStyleIdx="1" presStyleCnt="2"/>
      <dgm:spPr/>
    </dgm:pt>
    <dgm:pt modelId="{0F1A2346-7C65-4158-ABA3-DB7044CBD068}" type="pres">
      <dgm:prSet presAssocID="{1B5A9959-DD38-4FB1-9366-05577F1A3E0D}" presName="hierChild4" presStyleCnt="0"/>
      <dgm:spPr/>
    </dgm:pt>
    <dgm:pt modelId="{C1A07B99-DC17-4C60-BC3E-2469C8F679A1}" type="pres">
      <dgm:prSet presAssocID="{1B5A9959-DD38-4FB1-9366-05577F1A3E0D}" presName="hierChild5" presStyleCnt="0"/>
      <dgm:spPr/>
    </dgm:pt>
    <dgm:pt modelId="{CD06C9F5-5F4A-42F0-9CA7-D8A93FC61E75}" type="pres">
      <dgm:prSet presAssocID="{C2DF5BA2-789A-42B9-AC8B-96928C6090FC}" presName="hierChild5" presStyleCnt="0"/>
      <dgm:spPr/>
    </dgm:pt>
    <dgm:pt modelId="{88803A78-74E3-413E-8947-65730E29D24A}" type="pres">
      <dgm:prSet presAssocID="{649BFBB8-763E-4D19-80CE-B9FB5AB3685C}" presName="Name115" presStyleLbl="parChTrans1D3" presStyleIdx="3" presStyleCnt="4"/>
      <dgm:spPr/>
    </dgm:pt>
    <dgm:pt modelId="{D86884A7-F3EB-4B98-AAFD-7145E0F8FAE1}" type="pres">
      <dgm:prSet presAssocID="{A3CE03B5-12FF-4C06-9A20-72A436121EF1}" presName="hierRoot3" presStyleCnt="0">
        <dgm:presLayoutVars>
          <dgm:hierBranch/>
        </dgm:presLayoutVars>
      </dgm:prSet>
      <dgm:spPr/>
    </dgm:pt>
    <dgm:pt modelId="{ECC13D8C-0DF9-4C24-BEEB-4B3A33D943F2}" type="pres">
      <dgm:prSet presAssocID="{A3CE03B5-12FF-4C06-9A20-72A436121EF1}" presName="rootComposite3" presStyleCnt="0"/>
      <dgm:spPr/>
    </dgm:pt>
    <dgm:pt modelId="{97087602-D6D0-436C-AE45-C6B95E5167BD}" type="pres">
      <dgm:prSet presAssocID="{A3CE03B5-12FF-4C06-9A20-72A436121EF1}" presName="rootText3" presStyleLbl="asst2" presStyleIdx="1" presStyleCnt="2" custScaleX="70819" custScaleY="115529" custLinFactY="15513" custLinFactNeighborX="-4302" custLinFactNeighborY="100000">
        <dgm:presLayoutVars>
          <dgm:chPref val="3"/>
        </dgm:presLayoutVars>
      </dgm:prSet>
      <dgm:spPr/>
    </dgm:pt>
    <dgm:pt modelId="{2A72232C-C56A-44CB-8FA9-B0C53E8C157F}" type="pres">
      <dgm:prSet presAssocID="{A3CE03B5-12FF-4C06-9A20-72A436121EF1}" presName="rootConnector3" presStyleLbl="asst2" presStyleIdx="1" presStyleCnt="2"/>
      <dgm:spPr/>
    </dgm:pt>
    <dgm:pt modelId="{9514291A-960F-40F5-A36A-2501BB7799E5}" type="pres">
      <dgm:prSet presAssocID="{A3CE03B5-12FF-4C06-9A20-72A436121EF1}" presName="hierChild6" presStyleCnt="0"/>
      <dgm:spPr/>
    </dgm:pt>
    <dgm:pt modelId="{C0CA3EFE-8BCB-4E97-B486-401399DA4CC1}" type="pres">
      <dgm:prSet presAssocID="{A3CE03B5-12FF-4C06-9A20-72A436121EF1}" presName="hierChild7" presStyleCnt="0"/>
      <dgm:spPr/>
    </dgm:pt>
    <dgm:pt modelId="{C124192F-CE16-4DD2-A651-32A115A44643}" type="pres">
      <dgm:prSet presAssocID="{0DC77598-9452-463F-A3C8-2A3DA08FD6A1}" presName="hierChild3" presStyleCnt="0"/>
      <dgm:spPr/>
    </dgm:pt>
    <dgm:pt modelId="{6EBFB2FE-CFCC-4A6E-BA95-090651677B76}" type="pres">
      <dgm:prSet presAssocID="{177EB65A-649F-4AD7-ACE7-332409F5E3AF}" presName="Name115" presStyleLbl="parChTrans1D2" presStyleIdx="2" presStyleCnt="4"/>
      <dgm:spPr/>
    </dgm:pt>
    <dgm:pt modelId="{AECF1A74-6102-4AD4-A07A-ECCC4C0B0AB7}" type="pres">
      <dgm:prSet presAssocID="{7996B6AD-9473-4EBD-ABB2-F6C8FCAFD75D}" presName="hierRoot3" presStyleCnt="0">
        <dgm:presLayoutVars>
          <dgm:hierBranch val="init"/>
        </dgm:presLayoutVars>
      </dgm:prSet>
      <dgm:spPr/>
    </dgm:pt>
    <dgm:pt modelId="{1A6FF744-0585-4607-9AB8-DA94C25AFD1B}" type="pres">
      <dgm:prSet presAssocID="{7996B6AD-9473-4EBD-ABB2-F6C8FCAFD75D}" presName="rootComposite3" presStyleCnt="0"/>
      <dgm:spPr/>
    </dgm:pt>
    <dgm:pt modelId="{63C77FE0-439D-43AB-89DB-D252A919DE79}" type="pres">
      <dgm:prSet presAssocID="{7996B6AD-9473-4EBD-ABB2-F6C8FCAFD75D}" presName="rootText3" presStyleLbl="asst1" presStyleIdx="0" presStyleCnt="2" custScaleX="76011" custScaleY="133656" custLinFactNeighborX="-20322" custLinFactNeighborY="-39183">
        <dgm:presLayoutVars>
          <dgm:chPref val="3"/>
        </dgm:presLayoutVars>
      </dgm:prSet>
      <dgm:spPr/>
    </dgm:pt>
    <dgm:pt modelId="{E95F8399-0C5C-411D-81E9-36400061E674}" type="pres">
      <dgm:prSet presAssocID="{7996B6AD-9473-4EBD-ABB2-F6C8FCAFD75D}" presName="rootConnector3" presStyleLbl="asst1" presStyleIdx="0" presStyleCnt="2"/>
      <dgm:spPr/>
    </dgm:pt>
    <dgm:pt modelId="{BF8D220C-875C-4814-91FF-09384FFD8381}" type="pres">
      <dgm:prSet presAssocID="{7996B6AD-9473-4EBD-ABB2-F6C8FCAFD75D}" presName="hierChild6" presStyleCnt="0"/>
      <dgm:spPr/>
    </dgm:pt>
    <dgm:pt modelId="{94A2B263-F134-4917-A8B8-E630387DB495}" type="pres">
      <dgm:prSet presAssocID="{7996B6AD-9473-4EBD-ABB2-F6C8FCAFD75D}" presName="hierChild7" presStyleCnt="0"/>
      <dgm:spPr/>
    </dgm:pt>
    <dgm:pt modelId="{BC834682-1883-4EB8-9C8C-810450271880}" type="pres">
      <dgm:prSet presAssocID="{9EC8B2D2-7272-4199-859D-04F993AADF20}" presName="Name115" presStyleLbl="parChTrans1D2" presStyleIdx="3" presStyleCnt="4"/>
      <dgm:spPr/>
    </dgm:pt>
    <dgm:pt modelId="{6795094C-27CB-45CE-85C8-265AA8007B09}" type="pres">
      <dgm:prSet presAssocID="{258CF1E9-61EB-4710-8D2C-6B076478D799}" presName="hierRoot3" presStyleCnt="0">
        <dgm:presLayoutVars>
          <dgm:hierBranch val="init"/>
        </dgm:presLayoutVars>
      </dgm:prSet>
      <dgm:spPr/>
    </dgm:pt>
    <dgm:pt modelId="{9BE495B1-91AA-432D-86FE-7FCC34519D56}" type="pres">
      <dgm:prSet presAssocID="{258CF1E9-61EB-4710-8D2C-6B076478D799}" presName="rootComposite3" presStyleCnt="0"/>
      <dgm:spPr/>
    </dgm:pt>
    <dgm:pt modelId="{D48813F5-BD8E-430C-A29B-702521BC56B6}" type="pres">
      <dgm:prSet presAssocID="{258CF1E9-61EB-4710-8D2C-6B076478D799}" presName="rootText3" presStyleLbl="asst1" presStyleIdx="1" presStyleCnt="2" custScaleY="187321" custLinFactNeighborX="-9149" custLinFactNeighborY="39637">
        <dgm:presLayoutVars>
          <dgm:chPref val="3"/>
        </dgm:presLayoutVars>
      </dgm:prSet>
      <dgm:spPr/>
    </dgm:pt>
    <dgm:pt modelId="{C1461204-E407-47D0-9550-6D97D3B9D417}" type="pres">
      <dgm:prSet presAssocID="{258CF1E9-61EB-4710-8D2C-6B076478D799}" presName="rootConnector3" presStyleLbl="asst1" presStyleIdx="1" presStyleCnt="2"/>
      <dgm:spPr/>
    </dgm:pt>
    <dgm:pt modelId="{144E0C1C-B08C-4167-A8FB-A73551F5191C}" type="pres">
      <dgm:prSet presAssocID="{258CF1E9-61EB-4710-8D2C-6B076478D799}" presName="hierChild6" presStyleCnt="0"/>
      <dgm:spPr/>
    </dgm:pt>
    <dgm:pt modelId="{4EE6F63D-EC7C-4AFC-981F-AA1C7C723BD6}" type="pres">
      <dgm:prSet presAssocID="{258CF1E9-61EB-4710-8D2C-6B076478D799}" presName="hierChild7" presStyleCnt="0"/>
      <dgm:spPr/>
    </dgm:pt>
  </dgm:ptLst>
  <dgm:cxnLst>
    <dgm:cxn modelId="{059D5307-09C4-46BE-81E2-1BD8391E5783}" type="presOf" srcId="{0DC77598-9452-463F-A3C8-2A3DA08FD6A1}" destId="{F1A24BFF-0C81-48A6-A8E2-39BA4DF18E97}" srcOrd="1" destOrd="0" presId="urn:microsoft.com/office/officeart/2009/3/layout/HorizontalOrganizationChart"/>
    <dgm:cxn modelId="{2831A413-40FB-4D1A-BC57-B0E4E3AAFDF7}" type="presOf" srcId="{03722310-417E-451D-A713-3E5330AA4C76}" destId="{00A64425-0EDE-4199-967A-A074C58C3916}" srcOrd="0" destOrd="0" presId="urn:microsoft.com/office/officeart/2009/3/layout/HorizontalOrganizationChart"/>
    <dgm:cxn modelId="{3D8E4D16-3DBA-497E-A0AC-49844C1609B1}" type="presOf" srcId="{67F170FB-42FD-4020-9165-4FFFD73E63CF}" destId="{5AE0EA81-66A3-4E50-A061-1D996144D721}" srcOrd="0" destOrd="0" presId="urn:microsoft.com/office/officeart/2009/3/layout/HorizontalOrganizationChart"/>
    <dgm:cxn modelId="{99B32418-03C8-403F-B44D-7C432BF50ED1}" type="presOf" srcId="{1244DFCC-D742-49A4-A4A2-097CAFDD060A}" destId="{CEC1F260-746C-4ACE-A513-830F59C558DE}" srcOrd="0" destOrd="0" presId="urn:microsoft.com/office/officeart/2009/3/layout/HorizontalOrganizationChart"/>
    <dgm:cxn modelId="{57A7FE1E-4A4C-47F5-ADEE-0C2081A91163}" type="presOf" srcId="{C2DF5BA2-789A-42B9-AC8B-96928C6090FC}" destId="{4ED6DE07-03F6-43BB-B1C3-EBAEC568FEDD}" srcOrd="0" destOrd="0" presId="urn:microsoft.com/office/officeart/2009/3/layout/HorizontalOrganizationChart"/>
    <dgm:cxn modelId="{66443B22-2CBA-4807-9829-016E9B6147D8}" type="presOf" srcId="{1B5A9959-DD38-4FB1-9366-05577F1A3E0D}" destId="{C5AD9947-24F2-4A2C-9495-3EC8D7B5B023}" srcOrd="1" destOrd="0" presId="urn:microsoft.com/office/officeart/2009/3/layout/HorizontalOrganizationChart"/>
    <dgm:cxn modelId="{6B593425-4160-4253-9D61-52597FCCB37E}" type="presOf" srcId="{1244DFCC-D742-49A4-A4A2-097CAFDD060A}" destId="{8A23F8CB-D3EC-4EAE-BB4F-616336BF1DBE}" srcOrd="1" destOrd="0" presId="urn:microsoft.com/office/officeart/2009/3/layout/HorizontalOrganizationChart"/>
    <dgm:cxn modelId="{0344B837-FDA4-40AF-B680-0458A704FC22}" type="presOf" srcId="{7996B6AD-9473-4EBD-ABB2-F6C8FCAFD75D}" destId="{63C77FE0-439D-43AB-89DB-D252A919DE79}" srcOrd="0" destOrd="0" presId="urn:microsoft.com/office/officeart/2009/3/layout/HorizontalOrganizationChart"/>
    <dgm:cxn modelId="{A470E837-DF96-4BB1-B957-70895AE25BE7}" type="presOf" srcId="{7996B6AD-9473-4EBD-ABB2-F6C8FCAFD75D}" destId="{E95F8399-0C5C-411D-81E9-36400061E674}" srcOrd="1" destOrd="0" presId="urn:microsoft.com/office/officeart/2009/3/layout/HorizontalOrganizationChart"/>
    <dgm:cxn modelId="{2BED2E3E-CD4A-4477-BFFB-65BEB6C21FCD}" srcId="{0DC77598-9452-463F-A3C8-2A3DA08FD6A1}" destId="{C2DF5BA2-789A-42B9-AC8B-96928C6090FC}" srcOrd="3" destOrd="0" parTransId="{03722310-417E-451D-A713-3E5330AA4C76}" sibTransId="{F0351DA0-2A77-4F8E-8728-DAB1A4FA426D}"/>
    <dgm:cxn modelId="{A2963C5B-EA70-4E8E-9F2C-F021216A2A3D}" type="presOf" srcId="{C2DF5BA2-789A-42B9-AC8B-96928C6090FC}" destId="{06BC25F6-8F1E-4561-B9D6-0662DA2B81F0}" srcOrd="1" destOrd="0" presId="urn:microsoft.com/office/officeart/2009/3/layout/HorizontalOrganizationChart"/>
    <dgm:cxn modelId="{AF919A61-B6A1-4244-9993-3C685131AA4E}" type="presOf" srcId="{258CF1E9-61EB-4710-8D2C-6B076478D799}" destId="{C1461204-E407-47D0-9550-6D97D3B9D417}" srcOrd="1" destOrd="0" presId="urn:microsoft.com/office/officeart/2009/3/layout/HorizontalOrganizationChart"/>
    <dgm:cxn modelId="{64103465-A229-4DE8-AF2B-69182CFFAD2A}" type="presOf" srcId="{A3CE03B5-12FF-4C06-9A20-72A436121EF1}" destId="{2A72232C-C56A-44CB-8FA9-B0C53E8C157F}" srcOrd="1" destOrd="0" presId="urn:microsoft.com/office/officeart/2009/3/layout/HorizontalOrganizationChart"/>
    <dgm:cxn modelId="{F28DDB51-DD59-4D06-970C-223275D93785}" type="presOf" srcId="{426F93E4-ADF7-4085-9DA9-0571014CBAF3}" destId="{AA550716-453C-4957-A313-E213D704DF4C}" srcOrd="0" destOrd="0" presId="urn:microsoft.com/office/officeart/2009/3/layout/HorizontalOrganizationChart"/>
    <dgm:cxn modelId="{45D62E53-FCC9-496B-8073-7E6F3B1F4DD4}" srcId="{C2DF5BA2-789A-42B9-AC8B-96928C6090FC}" destId="{1B5A9959-DD38-4FB1-9366-05577F1A3E0D}" srcOrd="0" destOrd="0" parTransId="{53BEA82B-FFB8-436D-8B98-F73BF95C9F72}" sibTransId="{D21E331B-D39E-479A-9AFB-6F9293B2D5D8}"/>
    <dgm:cxn modelId="{A9159657-639E-403F-8D54-C1B6961E204A}" type="presOf" srcId="{0DC77598-9452-463F-A3C8-2A3DA08FD6A1}" destId="{EE4B249C-F7AA-4BB0-BFB8-068B76C8E583}" srcOrd="0" destOrd="0" presId="urn:microsoft.com/office/officeart/2009/3/layout/HorizontalOrganizationChart"/>
    <dgm:cxn modelId="{0FBEC57B-F61D-4C48-9FF8-BAED59F51B47}" type="presOf" srcId="{F5398473-7A80-4F32-B862-93F6E5571F29}" destId="{DD522DE5-0CC5-4732-8D64-D7CC0277424C}" srcOrd="0" destOrd="0" presId="urn:microsoft.com/office/officeart/2009/3/layout/HorizontalOrganizationChart"/>
    <dgm:cxn modelId="{22E6A47E-BD69-40A0-8547-7CF485ED7455}" type="presOf" srcId="{15CADCFA-1C36-44BF-9E06-DB65D712C346}" destId="{BD4E5F94-916F-48FB-BE0D-169A666891B3}" srcOrd="0" destOrd="0" presId="urn:microsoft.com/office/officeart/2009/3/layout/HorizontalOrganizationChart"/>
    <dgm:cxn modelId="{D6351481-9504-46B5-9230-697DD563B06D}" type="presOf" srcId="{258CF1E9-61EB-4710-8D2C-6B076478D799}" destId="{D48813F5-BD8E-430C-A29B-702521BC56B6}" srcOrd="0" destOrd="0" presId="urn:microsoft.com/office/officeart/2009/3/layout/HorizontalOrganizationChart"/>
    <dgm:cxn modelId="{F5A75581-D39F-451B-A957-2800B8DB88EE}" type="presOf" srcId="{97A10D25-261A-4073-A72A-60DD41808458}" destId="{015E1AF3-1EA8-4F34-8795-4B749EB2A03F}" srcOrd="0" destOrd="0" presId="urn:microsoft.com/office/officeart/2009/3/layout/HorizontalOrganizationChart"/>
    <dgm:cxn modelId="{78FFA58C-82A8-4200-8D16-FE55AFD1ECB3}" srcId="{0DC77598-9452-463F-A3C8-2A3DA08FD6A1}" destId="{258CF1E9-61EB-4710-8D2C-6B076478D799}" srcOrd="1" destOrd="0" parTransId="{9EC8B2D2-7272-4199-859D-04F993AADF20}" sibTransId="{3B13F12D-0AEE-4BC8-820E-687F6E26ADDB}"/>
    <dgm:cxn modelId="{E986DF91-9BBC-4955-A739-14A0145F8B50}" srcId="{0DC77598-9452-463F-A3C8-2A3DA08FD6A1}" destId="{426F93E4-ADF7-4085-9DA9-0571014CBAF3}" srcOrd="2" destOrd="0" parTransId="{97A10D25-261A-4073-A72A-60DD41808458}" sibTransId="{AF135729-F390-4B79-AECD-00F87B8320AC}"/>
    <dgm:cxn modelId="{FA22E7A1-A91E-492C-9D3B-EF10C0F98DED}" type="presOf" srcId="{649BFBB8-763E-4D19-80CE-B9FB5AB3685C}" destId="{88803A78-74E3-413E-8947-65730E29D24A}" srcOrd="0" destOrd="0" presId="urn:microsoft.com/office/officeart/2009/3/layout/HorizontalOrganizationChart"/>
    <dgm:cxn modelId="{3409D2A8-6D1A-466C-A33A-C625A164FB24}" type="presOf" srcId="{177EB65A-649F-4AD7-ACE7-332409F5E3AF}" destId="{6EBFB2FE-CFCC-4A6E-BA95-090651677B76}" srcOrd="0" destOrd="0" presId="urn:microsoft.com/office/officeart/2009/3/layout/HorizontalOrganizationChart"/>
    <dgm:cxn modelId="{3D1094AA-596F-4E0B-880A-7FE31A549EA7}" type="presOf" srcId="{5A546DBB-CFAE-4D5F-B765-05723EE70628}" destId="{E5F7A1D7-2864-4804-934F-B66980A9C54A}" srcOrd="0" destOrd="0" presId="urn:microsoft.com/office/officeart/2009/3/layout/HorizontalOrganizationChart"/>
    <dgm:cxn modelId="{646BC7B3-EA67-4CB6-A0AC-B82CEB7CC820}" type="presOf" srcId="{5A546DBB-CFAE-4D5F-B765-05723EE70628}" destId="{CFADA201-0853-49FD-89EE-BC9E0261E6F4}" srcOrd="1" destOrd="0" presId="urn:microsoft.com/office/officeart/2009/3/layout/HorizontalOrganizationChart"/>
    <dgm:cxn modelId="{2785CEB9-0ED5-4BBD-8506-FA323610CEC8}" srcId="{0DC77598-9452-463F-A3C8-2A3DA08FD6A1}" destId="{7996B6AD-9473-4EBD-ABB2-F6C8FCAFD75D}" srcOrd="0" destOrd="0" parTransId="{177EB65A-649F-4AD7-ACE7-332409F5E3AF}" sibTransId="{295F772A-BC16-4583-8AEF-AF54FD9CAB8D}"/>
    <dgm:cxn modelId="{5C37C5C1-44AC-460C-9269-6C2F05E50978}" type="presOf" srcId="{9EC8B2D2-7272-4199-859D-04F993AADF20}" destId="{BC834682-1883-4EB8-9C8C-810450271880}" srcOrd="0" destOrd="0" presId="urn:microsoft.com/office/officeart/2009/3/layout/HorizontalOrganizationChart"/>
    <dgm:cxn modelId="{BA471DCC-37C1-48F2-8848-A00DA899EBB7}" type="presOf" srcId="{53BEA82B-FFB8-436D-8B98-F73BF95C9F72}" destId="{68EBE589-88FF-4F19-94A1-1737650FDC17}" srcOrd="0" destOrd="0" presId="urn:microsoft.com/office/officeart/2009/3/layout/HorizontalOrganizationChart"/>
    <dgm:cxn modelId="{B8E3EBCF-7402-4CA0-8FC0-3CA134ECF85F}" type="presOf" srcId="{A3CE03B5-12FF-4C06-9A20-72A436121EF1}" destId="{97087602-D6D0-436C-AE45-C6B95E5167BD}" srcOrd="0" destOrd="0" presId="urn:microsoft.com/office/officeart/2009/3/layout/HorizontalOrganizationChart"/>
    <dgm:cxn modelId="{409B90DA-BDBD-414B-9A0F-66BE39A57426}" type="presOf" srcId="{1B5A9959-DD38-4FB1-9366-05577F1A3E0D}" destId="{38DC36D6-0B04-4E15-AE94-01988E70ABFA}" srcOrd="0" destOrd="0" presId="urn:microsoft.com/office/officeart/2009/3/layout/HorizontalOrganizationChart"/>
    <dgm:cxn modelId="{201F15E8-06E0-4353-86BE-011E64892B48}" type="presOf" srcId="{426F93E4-ADF7-4085-9DA9-0571014CBAF3}" destId="{67DD5194-9255-4C29-BD57-90BB5B80559F}" srcOrd="1" destOrd="0" presId="urn:microsoft.com/office/officeart/2009/3/layout/HorizontalOrganizationChart"/>
    <dgm:cxn modelId="{C633FAF1-229E-487A-8B4E-CDF6F0160A02}" srcId="{426F93E4-ADF7-4085-9DA9-0571014CBAF3}" destId="{5A546DBB-CFAE-4D5F-B765-05723EE70628}" srcOrd="0" destOrd="0" parTransId="{F5398473-7A80-4F32-B862-93F6E5571F29}" sibTransId="{2FB24937-F65C-4E4A-B50F-E66C225F7CB8}"/>
    <dgm:cxn modelId="{67B6B1F7-31A2-48AA-9421-55251F6619A3}" srcId="{C2DF5BA2-789A-42B9-AC8B-96928C6090FC}" destId="{A3CE03B5-12FF-4C06-9A20-72A436121EF1}" srcOrd="1" destOrd="0" parTransId="{649BFBB8-763E-4D19-80CE-B9FB5AB3685C}" sibTransId="{9C41D0F0-3761-47F1-BA0D-9330CA54DAFB}"/>
    <dgm:cxn modelId="{3882F7F9-864F-424B-A131-2153B60F9C79}" srcId="{67F170FB-42FD-4020-9165-4FFFD73E63CF}" destId="{0DC77598-9452-463F-A3C8-2A3DA08FD6A1}" srcOrd="0" destOrd="0" parTransId="{270E28C6-39A4-4F56-BFA7-EF4A994B24A1}" sibTransId="{74F5DF52-3F19-4DB2-835A-6CDD58B628C7}"/>
    <dgm:cxn modelId="{3EC395FE-8ECB-47D8-B2EC-6917A4562E58}" srcId="{426F93E4-ADF7-4085-9DA9-0571014CBAF3}" destId="{1244DFCC-D742-49A4-A4A2-097CAFDD060A}" srcOrd="1" destOrd="0" parTransId="{15CADCFA-1C36-44BF-9E06-DB65D712C346}" sibTransId="{03B9224E-DEEF-4044-BE9E-2E065DB21FD2}"/>
    <dgm:cxn modelId="{294EE26D-C806-485B-99EA-A51B3C7667CC}" type="presParOf" srcId="{5AE0EA81-66A3-4E50-A061-1D996144D721}" destId="{B65981F5-8161-4721-9C2E-8AFAFCACD6E9}" srcOrd="0" destOrd="0" presId="urn:microsoft.com/office/officeart/2009/3/layout/HorizontalOrganizationChart"/>
    <dgm:cxn modelId="{86ACAAA4-077C-400F-8F38-B668CE9C1361}" type="presParOf" srcId="{B65981F5-8161-4721-9C2E-8AFAFCACD6E9}" destId="{A9F936B1-DB7B-4A21-B312-1D426E058037}" srcOrd="0" destOrd="0" presId="urn:microsoft.com/office/officeart/2009/3/layout/HorizontalOrganizationChart"/>
    <dgm:cxn modelId="{FA354A10-D64F-415A-A143-216DC1B3FD80}" type="presParOf" srcId="{A9F936B1-DB7B-4A21-B312-1D426E058037}" destId="{EE4B249C-F7AA-4BB0-BFB8-068B76C8E583}" srcOrd="0" destOrd="0" presId="urn:microsoft.com/office/officeart/2009/3/layout/HorizontalOrganizationChart"/>
    <dgm:cxn modelId="{3AD76884-D670-469A-9BCD-EE5EDB913937}" type="presParOf" srcId="{A9F936B1-DB7B-4A21-B312-1D426E058037}" destId="{F1A24BFF-0C81-48A6-A8E2-39BA4DF18E97}" srcOrd="1" destOrd="0" presId="urn:microsoft.com/office/officeart/2009/3/layout/HorizontalOrganizationChart"/>
    <dgm:cxn modelId="{3C3E44B0-46AA-46F7-9DCF-4DD7EF783315}" type="presParOf" srcId="{B65981F5-8161-4721-9C2E-8AFAFCACD6E9}" destId="{F44267F3-C109-4E2E-A15C-16EFC00CF049}" srcOrd="1" destOrd="0" presId="urn:microsoft.com/office/officeart/2009/3/layout/HorizontalOrganizationChart"/>
    <dgm:cxn modelId="{92234423-8EC9-4400-8D49-814F875717D9}" type="presParOf" srcId="{F44267F3-C109-4E2E-A15C-16EFC00CF049}" destId="{015E1AF3-1EA8-4F34-8795-4B749EB2A03F}" srcOrd="0" destOrd="0" presId="urn:microsoft.com/office/officeart/2009/3/layout/HorizontalOrganizationChart"/>
    <dgm:cxn modelId="{4B483287-DC24-4CA6-AD8E-97B1E46B8097}" type="presParOf" srcId="{F44267F3-C109-4E2E-A15C-16EFC00CF049}" destId="{5E04B5BC-4CD9-45E7-8A1C-557E3BFDECCC}" srcOrd="1" destOrd="0" presId="urn:microsoft.com/office/officeart/2009/3/layout/HorizontalOrganizationChart"/>
    <dgm:cxn modelId="{365A5622-D2A4-49F5-80AE-CAFE89178D14}" type="presParOf" srcId="{5E04B5BC-4CD9-45E7-8A1C-557E3BFDECCC}" destId="{77B5DEE7-6031-40B8-AABA-72FE0096C439}" srcOrd="0" destOrd="0" presId="urn:microsoft.com/office/officeart/2009/3/layout/HorizontalOrganizationChart"/>
    <dgm:cxn modelId="{367D3B30-FC17-4977-AC52-56BAB15D2D1A}" type="presParOf" srcId="{77B5DEE7-6031-40B8-AABA-72FE0096C439}" destId="{AA550716-453C-4957-A313-E213D704DF4C}" srcOrd="0" destOrd="0" presId="urn:microsoft.com/office/officeart/2009/3/layout/HorizontalOrganizationChart"/>
    <dgm:cxn modelId="{ACD7A0CF-D164-4064-A782-AB27B6447880}" type="presParOf" srcId="{77B5DEE7-6031-40B8-AABA-72FE0096C439}" destId="{67DD5194-9255-4C29-BD57-90BB5B80559F}" srcOrd="1" destOrd="0" presId="urn:microsoft.com/office/officeart/2009/3/layout/HorizontalOrganizationChart"/>
    <dgm:cxn modelId="{DF8D7F7B-EB79-4426-8C2D-7749E4EC05B4}" type="presParOf" srcId="{5E04B5BC-4CD9-45E7-8A1C-557E3BFDECCC}" destId="{C4BDA7BC-4077-48A4-A978-4655DDA4CF28}" srcOrd="1" destOrd="0" presId="urn:microsoft.com/office/officeart/2009/3/layout/HorizontalOrganizationChart"/>
    <dgm:cxn modelId="{E41AA1D7-D730-40BC-8508-39738C20F2B0}" type="presParOf" srcId="{C4BDA7BC-4077-48A4-A978-4655DDA4CF28}" destId="{DD522DE5-0CC5-4732-8D64-D7CC0277424C}" srcOrd="0" destOrd="0" presId="urn:microsoft.com/office/officeart/2009/3/layout/HorizontalOrganizationChart"/>
    <dgm:cxn modelId="{4D326927-877E-4A65-AA19-BC58CB3CAC23}" type="presParOf" srcId="{C4BDA7BC-4077-48A4-A978-4655DDA4CF28}" destId="{CB0E6723-E339-447B-9A28-CDFFE05F7088}" srcOrd="1" destOrd="0" presId="urn:microsoft.com/office/officeart/2009/3/layout/HorizontalOrganizationChart"/>
    <dgm:cxn modelId="{2D9A452D-CDC4-46BB-823F-B7495EDEA88D}" type="presParOf" srcId="{CB0E6723-E339-447B-9A28-CDFFE05F7088}" destId="{0416996D-3555-4AC5-998F-D353E6A6E6C7}" srcOrd="0" destOrd="0" presId="urn:microsoft.com/office/officeart/2009/3/layout/HorizontalOrganizationChart"/>
    <dgm:cxn modelId="{A7A6310C-3EDA-4658-A004-4AE29180040D}" type="presParOf" srcId="{0416996D-3555-4AC5-998F-D353E6A6E6C7}" destId="{E5F7A1D7-2864-4804-934F-B66980A9C54A}" srcOrd="0" destOrd="0" presId="urn:microsoft.com/office/officeart/2009/3/layout/HorizontalOrganizationChart"/>
    <dgm:cxn modelId="{CA4BACE7-AB27-4B87-8D42-746C8642FFEC}" type="presParOf" srcId="{0416996D-3555-4AC5-998F-D353E6A6E6C7}" destId="{CFADA201-0853-49FD-89EE-BC9E0261E6F4}" srcOrd="1" destOrd="0" presId="urn:microsoft.com/office/officeart/2009/3/layout/HorizontalOrganizationChart"/>
    <dgm:cxn modelId="{9ABF240E-5988-43D1-9D46-52A78DB65F7C}" type="presParOf" srcId="{CB0E6723-E339-447B-9A28-CDFFE05F7088}" destId="{545946F6-230F-4B1A-BE71-BB8CB2D87D79}" srcOrd="1" destOrd="0" presId="urn:microsoft.com/office/officeart/2009/3/layout/HorizontalOrganizationChart"/>
    <dgm:cxn modelId="{105D1D38-5DF0-488C-87AC-010B3858D111}" type="presParOf" srcId="{CB0E6723-E339-447B-9A28-CDFFE05F7088}" destId="{2CE8D99B-2DAE-4B8A-BC4B-3AE55C74B5B5}" srcOrd="2" destOrd="0" presId="urn:microsoft.com/office/officeart/2009/3/layout/HorizontalOrganizationChart"/>
    <dgm:cxn modelId="{7C0CC4FE-6FEC-4411-A848-8C18C87D5B54}" type="presParOf" srcId="{5E04B5BC-4CD9-45E7-8A1C-557E3BFDECCC}" destId="{9222CD69-88E7-4C38-84DF-F1C7E63225E8}" srcOrd="2" destOrd="0" presId="urn:microsoft.com/office/officeart/2009/3/layout/HorizontalOrganizationChart"/>
    <dgm:cxn modelId="{8E4DDFCE-8643-4404-8BA4-FF9373F962CC}" type="presParOf" srcId="{9222CD69-88E7-4C38-84DF-F1C7E63225E8}" destId="{BD4E5F94-916F-48FB-BE0D-169A666891B3}" srcOrd="0" destOrd="0" presId="urn:microsoft.com/office/officeart/2009/3/layout/HorizontalOrganizationChart"/>
    <dgm:cxn modelId="{A6779A27-E692-4B8C-AA12-069A7780FCA7}" type="presParOf" srcId="{9222CD69-88E7-4C38-84DF-F1C7E63225E8}" destId="{CB789D1D-C103-47FE-94D6-C5148E372B72}" srcOrd="1" destOrd="0" presId="urn:microsoft.com/office/officeart/2009/3/layout/HorizontalOrganizationChart"/>
    <dgm:cxn modelId="{CF3A4994-3121-481A-9C2A-DB5EA0674A70}" type="presParOf" srcId="{CB789D1D-C103-47FE-94D6-C5148E372B72}" destId="{C45AFFF8-D5D2-4669-941E-4717CF73C512}" srcOrd="0" destOrd="0" presId="urn:microsoft.com/office/officeart/2009/3/layout/HorizontalOrganizationChart"/>
    <dgm:cxn modelId="{34D893C4-61AC-45A5-AE68-F0B228730397}" type="presParOf" srcId="{C45AFFF8-D5D2-4669-941E-4717CF73C512}" destId="{CEC1F260-746C-4ACE-A513-830F59C558DE}" srcOrd="0" destOrd="0" presId="urn:microsoft.com/office/officeart/2009/3/layout/HorizontalOrganizationChart"/>
    <dgm:cxn modelId="{9C397118-86F4-4F90-BBEE-63E732700099}" type="presParOf" srcId="{C45AFFF8-D5D2-4669-941E-4717CF73C512}" destId="{8A23F8CB-D3EC-4EAE-BB4F-616336BF1DBE}" srcOrd="1" destOrd="0" presId="urn:microsoft.com/office/officeart/2009/3/layout/HorizontalOrganizationChart"/>
    <dgm:cxn modelId="{3EF44EDF-A69B-4AE3-9E54-BB8C1E48C67C}" type="presParOf" srcId="{CB789D1D-C103-47FE-94D6-C5148E372B72}" destId="{28FE6644-48D4-41AE-A116-37B3F5E565B7}" srcOrd="1" destOrd="0" presId="urn:microsoft.com/office/officeart/2009/3/layout/HorizontalOrganizationChart"/>
    <dgm:cxn modelId="{3949FC8A-7E91-4293-B56B-DF38D1E91606}" type="presParOf" srcId="{CB789D1D-C103-47FE-94D6-C5148E372B72}" destId="{9B288F91-7329-4B07-8D3D-29F9B7526370}" srcOrd="2" destOrd="0" presId="urn:microsoft.com/office/officeart/2009/3/layout/HorizontalOrganizationChart"/>
    <dgm:cxn modelId="{EB3BF9DF-50AD-4779-88C5-02D0EB5D7FF9}" type="presParOf" srcId="{F44267F3-C109-4E2E-A15C-16EFC00CF049}" destId="{00A64425-0EDE-4199-967A-A074C58C3916}" srcOrd="2" destOrd="0" presId="urn:microsoft.com/office/officeart/2009/3/layout/HorizontalOrganizationChart"/>
    <dgm:cxn modelId="{41A39835-104A-43C6-9541-0C2C74DAA8FD}" type="presParOf" srcId="{F44267F3-C109-4E2E-A15C-16EFC00CF049}" destId="{22B84D97-C27F-45E6-90FB-F1D3D85E08BD}" srcOrd="3" destOrd="0" presId="urn:microsoft.com/office/officeart/2009/3/layout/HorizontalOrganizationChart"/>
    <dgm:cxn modelId="{505CD453-9CEA-4977-9AB0-44215F748A85}" type="presParOf" srcId="{22B84D97-C27F-45E6-90FB-F1D3D85E08BD}" destId="{82E905A4-64E4-4F13-90B8-E5C3C734A642}" srcOrd="0" destOrd="0" presId="urn:microsoft.com/office/officeart/2009/3/layout/HorizontalOrganizationChart"/>
    <dgm:cxn modelId="{220259E3-9674-4F9E-8DF7-75893B7ED71B}" type="presParOf" srcId="{82E905A4-64E4-4F13-90B8-E5C3C734A642}" destId="{4ED6DE07-03F6-43BB-B1C3-EBAEC568FEDD}" srcOrd="0" destOrd="0" presId="urn:microsoft.com/office/officeart/2009/3/layout/HorizontalOrganizationChart"/>
    <dgm:cxn modelId="{02CF5BEF-B7A0-46DF-98A6-3CD08408B3E5}" type="presParOf" srcId="{82E905A4-64E4-4F13-90B8-E5C3C734A642}" destId="{06BC25F6-8F1E-4561-B9D6-0662DA2B81F0}" srcOrd="1" destOrd="0" presId="urn:microsoft.com/office/officeart/2009/3/layout/HorizontalOrganizationChart"/>
    <dgm:cxn modelId="{E348101D-9ACA-4914-837B-8C7660BBAF41}" type="presParOf" srcId="{22B84D97-C27F-45E6-90FB-F1D3D85E08BD}" destId="{BFC97907-4989-4C1B-8F87-36AD9836BED1}" srcOrd="1" destOrd="0" presId="urn:microsoft.com/office/officeart/2009/3/layout/HorizontalOrganizationChart"/>
    <dgm:cxn modelId="{978F7F08-1A44-4467-96AA-1F824EED18BB}" type="presParOf" srcId="{BFC97907-4989-4C1B-8F87-36AD9836BED1}" destId="{68EBE589-88FF-4F19-94A1-1737650FDC17}" srcOrd="0" destOrd="0" presId="urn:microsoft.com/office/officeart/2009/3/layout/HorizontalOrganizationChart"/>
    <dgm:cxn modelId="{0044DAE7-D09C-46E5-BD98-C0AEB6D38680}" type="presParOf" srcId="{BFC97907-4989-4C1B-8F87-36AD9836BED1}" destId="{69751D40-5F9F-4F2A-9777-CCD15171F3A7}" srcOrd="1" destOrd="0" presId="urn:microsoft.com/office/officeart/2009/3/layout/HorizontalOrganizationChart"/>
    <dgm:cxn modelId="{0449A748-74C3-45AD-84B3-14C2D0B656CC}" type="presParOf" srcId="{69751D40-5F9F-4F2A-9777-CCD15171F3A7}" destId="{27996B8E-B0C1-4374-ACFA-34B9281AAA77}" srcOrd="0" destOrd="0" presId="urn:microsoft.com/office/officeart/2009/3/layout/HorizontalOrganizationChart"/>
    <dgm:cxn modelId="{52316F53-3163-49F8-B804-DEE4F80C8A11}" type="presParOf" srcId="{27996B8E-B0C1-4374-ACFA-34B9281AAA77}" destId="{38DC36D6-0B04-4E15-AE94-01988E70ABFA}" srcOrd="0" destOrd="0" presId="urn:microsoft.com/office/officeart/2009/3/layout/HorizontalOrganizationChart"/>
    <dgm:cxn modelId="{E03081F5-4313-4F76-AFE5-489BFF4D6764}" type="presParOf" srcId="{27996B8E-B0C1-4374-ACFA-34B9281AAA77}" destId="{C5AD9947-24F2-4A2C-9495-3EC8D7B5B023}" srcOrd="1" destOrd="0" presId="urn:microsoft.com/office/officeart/2009/3/layout/HorizontalOrganizationChart"/>
    <dgm:cxn modelId="{DA237388-BAB5-46DC-9666-3E12E7DD0C14}" type="presParOf" srcId="{69751D40-5F9F-4F2A-9777-CCD15171F3A7}" destId="{0F1A2346-7C65-4158-ABA3-DB7044CBD068}" srcOrd="1" destOrd="0" presId="urn:microsoft.com/office/officeart/2009/3/layout/HorizontalOrganizationChart"/>
    <dgm:cxn modelId="{38409121-A182-4223-810F-492B6754326D}" type="presParOf" srcId="{69751D40-5F9F-4F2A-9777-CCD15171F3A7}" destId="{C1A07B99-DC17-4C60-BC3E-2469C8F679A1}" srcOrd="2" destOrd="0" presId="urn:microsoft.com/office/officeart/2009/3/layout/HorizontalOrganizationChart"/>
    <dgm:cxn modelId="{27294442-C2FA-4E7D-9F1A-0663318D87D6}" type="presParOf" srcId="{22B84D97-C27F-45E6-90FB-F1D3D85E08BD}" destId="{CD06C9F5-5F4A-42F0-9CA7-D8A93FC61E75}" srcOrd="2" destOrd="0" presId="urn:microsoft.com/office/officeart/2009/3/layout/HorizontalOrganizationChart"/>
    <dgm:cxn modelId="{3D7AE616-91C3-415D-AD57-4E362997BB79}" type="presParOf" srcId="{CD06C9F5-5F4A-42F0-9CA7-D8A93FC61E75}" destId="{88803A78-74E3-413E-8947-65730E29D24A}" srcOrd="0" destOrd="0" presId="urn:microsoft.com/office/officeart/2009/3/layout/HorizontalOrganizationChart"/>
    <dgm:cxn modelId="{4D720DDF-E737-4516-B801-8A17C21D96FE}" type="presParOf" srcId="{CD06C9F5-5F4A-42F0-9CA7-D8A93FC61E75}" destId="{D86884A7-F3EB-4B98-AAFD-7145E0F8FAE1}" srcOrd="1" destOrd="0" presId="urn:microsoft.com/office/officeart/2009/3/layout/HorizontalOrganizationChart"/>
    <dgm:cxn modelId="{53869881-A387-4B6E-A23F-87150F8152F1}" type="presParOf" srcId="{D86884A7-F3EB-4B98-AAFD-7145E0F8FAE1}" destId="{ECC13D8C-0DF9-4C24-BEEB-4B3A33D943F2}" srcOrd="0" destOrd="0" presId="urn:microsoft.com/office/officeart/2009/3/layout/HorizontalOrganizationChart"/>
    <dgm:cxn modelId="{757C04BF-ACE0-4396-BDE3-9E00BB5DECA6}" type="presParOf" srcId="{ECC13D8C-0DF9-4C24-BEEB-4B3A33D943F2}" destId="{97087602-D6D0-436C-AE45-C6B95E5167BD}" srcOrd="0" destOrd="0" presId="urn:microsoft.com/office/officeart/2009/3/layout/HorizontalOrganizationChart"/>
    <dgm:cxn modelId="{045ACAEF-D15B-42DD-B600-9AB4B5B93EF4}" type="presParOf" srcId="{ECC13D8C-0DF9-4C24-BEEB-4B3A33D943F2}" destId="{2A72232C-C56A-44CB-8FA9-B0C53E8C157F}" srcOrd="1" destOrd="0" presId="urn:microsoft.com/office/officeart/2009/3/layout/HorizontalOrganizationChart"/>
    <dgm:cxn modelId="{89D5318B-5E91-4B7C-AEB7-9B71CA21A2F2}" type="presParOf" srcId="{D86884A7-F3EB-4B98-AAFD-7145E0F8FAE1}" destId="{9514291A-960F-40F5-A36A-2501BB7799E5}" srcOrd="1" destOrd="0" presId="urn:microsoft.com/office/officeart/2009/3/layout/HorizontalOrganizationChart"/>
    <dgm:cxn modelId="{03F29320-F2B2-4A7D-8D19-ECFEC698DAC8}" type="presParOf" srcId="{D86884A7-F3EB-4B98-AAFD-7145E0F8FAE1}" destId="{C0CA3EFE-8BCB-4E97-B486-401399DA4CC1}" srcOrd="2" destOrd="0" presId="urn:microsoft.com/office/officeart/2009/3/layout/HorizontalOrganizationChart"/>
    <dgm:cxn modelId="{9E0E0E4F-8ECF-4468-934E-0949E5B15C67}" type="presParOf" srcId="{B65981F5-8161-4721-9C2E-8AFAFCACD6E9}" destId="{C124192F-CE16-4DD2-A651-32A115A44643}" srcOrd="2" destOrd="0" presId="urn:microsoft.com/office/officeart/2009/3/layout/HorizontalOrganizationChart"/>
    <dgm:cxn modelId="{6AC30DEB-7917-42C4-8388-73B6FF1110D4}" type="presParOf" srcId="{C124192F-CE16-4DD2-A651-32A115A44643}" destId="{6EBFB2FE-CFCC-4A6E-BA95-090651677B76}" srcOrd="0" destOrd="0" presId="urn:microsoft.com/office/officeart/2009/3/layout/HorizontalOrganizationChart"/>
    <dgm:cxn modelId="{5261B1D7-8328-4EFB-8419-62CDA79FF8AC}" type="presParOf" srcId="{C124192F-CE16-4DD2-A651-32A115A44643}" destId="{AECF1A74-6102-4AD4-A07A-ECCC4C0B0AB7}" srcOrd="1" destOrd="0" presId="urn:microsoft.com/office/officeart/2009/3/layout/HorizontalOrganizationChart"/>
    <dgm:cxn modelId="{36F68FD3-4B50-4EE4-AA09-130FDF07A339}" type="presParOf" srcId="{AECF1A74-6102-4AD4-A07A-ECCC4C0B0AB7}" destId="{1A6FF744-0585-4607-9AB8-DA94C25AFD1B}" srcOrd="0" destOrd="0" presId="urn:microsoft.com/office/officeart/2009/3/layout/HorizontalOrganizationChart"/>
    <dgm:cxn modelId="{574153FD-10BD-4754-A393-E35322B6AFD6}" type="presParOf" srcId="{1A6FF744-0585-4607-9AB8-DA94C25AFD1B}" destId="{63C77FE0-439D-43AB-89DB-D252A919DE79}" srcOrd="0" destOrd="0" presId="urn:microsoft.com/office/officeart/2009/3/layout/HorizontalOrganizationChart"/>
    <dgm:cxn modelId="{2CAA0A45-0CE6-461A-AC8F-D30B55FA441D}" type="presParOf" srcId="{1A6FF744-0585-4607-9AB8-DA94C25AFD1B}" destId="{E95F8399-0C5C-411D-81E9-36400061E674}" srcOrd="1" destOrd="0" presId="urn:microsoft.com/office/officeart/2009/3/layout/HorizontalOrganizationChart"/>
    <dgm:cxn modelId="{79D0C509-CDE8-4AB7-AB9D-EA037AFB58EF}" type="presParOf" srcId="{AECF1A74-6102-4AD4-A07A-ECCC4C0B0AB7}" destId="{BF8D220C-875C-4814-91FF-09384FFD8381}" srcOrd="1" destOrd="0" presId="urn:microsoft.com/office/officeart/2009/3/layout/HorizontalOrganizationChart"/>
    <dgm:cxn modelId="{34A0D7E1-4458-4BF9-A934-95E1941E360F}" type="presParOf" srcId="{AECF1A74-6102-4AD4-A07A-ECCC4C0B0AB7}" destId="{94A2B263-F134-4917-A8B8-E630387DB495}" srcOrd="2" destOrd="0" presId="urn:microsoft.com/office/officeart/2009/3/layout/HorizontalOrganizationChart"/>
    <dgm:cxn modelId="{474FD79F-9ACE-49A1-91C4-E5B3B947FD58}" type="presParOf" srcId="{C124192F-CE16-4DD2-A651-32A115A44643}" destId="{BC834682-1883-4EB8-9C8C-810450271880}" srcOrd="2" destOrd="0" presId="urn:microsoft.com/office/officeart/2009/3/layout/HorizontalOrganizationChart"/>
    <dgm:cxn modelId="{60FFF402-659B-46C6-8F42-5CCA49030ADD}" type="presParOf" srcId="{C124192F-CE16-4DD2-A651-32A115A44643}" destId="{6795094C-27CB-45CE-85C8-265AA8007B09}" srcOrd="3" destOrd="0" presId="urn:microsoft.com/office/officeart/2009/3/layout/HorizontalOrganizationChart"/>
    <dgm:cxn modelId="{D2E7E0E7-C13B-4D17-88C5-8E607C84FB15}" type="presParOf" srcId="{6795094C-27CB-45CE-85C8-265AA8007B09}" destId="{9BE495B1-91AA-432D-86FE-7FCC34519D56}" srcOrd="0" destOrd="0" presId="urn:microsoft.com/office/officeart/2009/3/layout/HorizontalOrganizationChart"/>
    <dgm:cxn modelId="{161B41A9-7690-4CF8-B439-61134F6377D1}" type="presParOf" srcId="{9BE495B1-91AA-432D-86FE-7FCC34519D56}" destId="{D48813F5-BD8E-430C-A29B-702521BC56B6}" srcOrd="0" destOrd="0" presId="urn:microsoft.com/office/officeart/2009/3/layout/HorizontalOrganizationChart"/>
    <dgm:cxn modelId="{021D33E2-E911-4A4C-98DF-BC2EB189503B}" type="presParOf" srcId="{9BE495B1-91AA-432D-86FE-7FCC34519D56}" destId="{C1461204-E407-47D0-9550-6D97D3B9D417}" srcOrd="1" destOrd="0" presId="urn:microsoft.com/office/officeart/2009/3/layout/HorizontalOrganizationChart"/>
    <dgm:cxn modelId="{6F195EA0-07E6-46CE-A0F7-20A70CA4AC0A}" type="presParOf" srcId="{6795094C-27CB-45CE-85C8-265AA8007B09}" destId="{144E0C1C-B08C-4167-A8FB-A73551F5191C}" srcOrd="1" destOrd="0" presId="urn:microsoft.com/office/officeart/2009/3/layout/HorizontalOrganizationChart"/>
    <dgm:cxn modelId="{27579E93-1431-46D5-9771-669209052D4C}" type="presParOf" srcId="{6795094C-27CB-45CE-85C8-265AA8007B09}" destId="{4EE6F63D-EC7C-4AFC-981F-AA1C7C723BD6}" srcOrd="2" destOrd="0" presId="urn:microsoft.com/office/officeart/2009/3/layout/HorizontalOrganizationChar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834682-1883-4EB8-9C8C-810450271880}">
      <dsp:nvSpPr>
        <dsp:cNvPr id="0" name=""/>
        <dsp:cNvSpPr/>
      </dsp:nvSpPr>
      <dsp:spPr>
        <a:xfrm>
          <a:off x="2357985" y="2216198"/>
          <a:ext cx="1057746" cy="318783"/>
        </a:xfrm>
        <a:custGeom>
          <a:avLst/>
          <a:gdLst/>
          <a:ahLst/>
          <a:cxnLst/>
          <a:rect l="0" t="0" r="0" b="0"/>
          <a:pathLst>
            <a:path>
              <a:moveTo>
                <a:pt x="0" y="0"/>
              </a:moveTo>
              <a:lnTo>
                <a:pt x="1057746" y="0"/>
              </a:lnTo>
              <a:lnTo>
                <a:pt x="1057746" y="31878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BFB2FE-CFCC-4A6E-BA95-090651677B76}">
      <dsp:nvSpPr>
        <dsp:cNvPr id="0" name=""/>
        <dsp:cNvSpPr/>
      </dsp:nvSpPr>
      <dsp:spPr>
        <a:xfrm>
          <a:off x="2357985" y="1899821"/>
          <a:ext cx="863531" cy="316376"/>
        </a:xfrm>
        <a:custGeom>
          <a:avLst/>
          <a:gdLst/>
          <a:ahLst/>
          <a:cxnLst/>
          <a:rect l="0" t="0" r="0" b="0"/>
          <a:pathLst>
            <a:path>
              <a:moveTo>
                <a:pt x="0" y="316376"/>
              </a:moveTo>
              <a:lnTo>
                <a:pt x="863531" y="316376"/>
              </a:lnTo>
              <a:lnTo>
                <a:pt x="863531"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8803A78-74E3-413E-8947-65730E29D24A}">
      <dsp:nvSpPr>
        <dsp:cNvPr id="0" name=""/>
        <dsp:cNvSpPr/>
      </dsp:nvSpPr>
      <dsp:spPr>
        <a:xfrm>
          <a:off x="7025343" y="3468692"/>
          <a:ext cx="1140270" cy="177711"/>
        </a:xfrm>
        <a:custGeom>
          <a:avLst/>
          <a:gdLst/>
          <a:ahLst/>
          <a:cxnLst/>
          <a:rect l="0" t="0" r="0" b="0"/>
          <a:pathLst>
            <a:path>
              <a:moveTo>
                <a:pt x="0" y="177711"/>
              </a:moveTo>
              <a:lnTo>
                <a:pt x="1140270" y="177711"/>
              </a:lnTo>
              <a:lnTo>
                <a:pt x="1140270"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8EBE589-88FF-4F19-94A1-1737650FDC17}">
      <dsp:nvSpPr>
        <dsp:cNvPr id="0" name=""/>
        <dsp:cNvSpPr/>
      </dsp:nvSpPr>
      <dsp:spPr>
        <a:xfrm>
          <a:off x="7025343" y="3600683"/>
          <a:ext cx="2424442" cy="91440"/>
        </a:xfrm>
        <a:custGeom>
          <a:avLst/>
          <a:gdLst/>
          <a:ahLst/>
          <a:cxnLst/>
          <a:rect l="0" t="0" r="0" b="0"/>
          <a:pathLst>
            <a:path>
              <a:moveTo>
                <a:pt x="0" y="45720"/>
              </a:moveTo>
              <a:lnTo>
                <a:pt x="2250616" y="45720"/>
              </a:lnTo>
              <a:lnTo>
                <a:pt x="2250616" y="46610"/>
              </a:lnTo>
              <a:lnTo>
                <a:pt x="2424442" y="466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0A64425-0EDE-4199-967A-A074C58C3916}">
      <dsp:nvSpPr>
        <dsp:cNvPr id="0" name=""/>
        <dsp:cNvSpPr/>
      </dsp:nvSpPr>
      <dsp:spPr>
        <a:xfrm>
          <a:off x="2357985" y="2216198"/>
          <a:ext cx="2181668" cy="1430204"/>
        </a:xfrm>
        <a:custGeom>
          <a:avLst/>
          <a:gdLst/>
          <a:ahLst/>
          <a:cxnLst/>
          <a:rect l="0" t="0" r="0" b="0"/>
          <a:pathLst>
            <a:path>
              <a:moveTo>
                <a:pt x="0" y="0"/>
              </a:moveTo>
              <a:lnTo>
                <a:pt x="2007843" y="0"/>
              </a:lnTo>
              <a:lnTo>
                <a:pt x="2007843" y="1430204"/>
              </a:lnTo>
              <a:lnTo>
                <a:pt x="2181668" y="143020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4E5F94-916F-48FB-BE0D-169A666891B3}">
      <dsp:nvSpPr>
        <dsp:cNvPr id="0" name=""/>
        <dsp:cNvSpPr/>
      </dsp:nvSpPr>
      <dsp:spPr>
        <a:xfrm>
          <a:off x="7025343" y="704724"/>
          <a:ext cx="1152238" cy="164379"/>
        </a:xfrm>
        <a:custGeom>
          <a:avLst/>
          <a:gdLst/>
          <a:ahLst/>
          <a:cxnLst/>
          <a:rect l="0" t="0" r="0" b="0"/>
          <a:pathLst>
            <a:path>
              <a:moveTo>
                <a:pt x="0" y="0"/>
              </a:moveTo>
              <a:lnTo>
                <a:pt x="1152238" y="0"/>
              </a:lnTo>
              <a:lnTo>
                <a:pt x="1152238" y="16437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D522DE5-0CC5-4732-8D64-D7CC0277424C}">
      <dsp:nvSpPr>
        <dsp:cNvPr id="0" name=""/>
        <dsp:cNvSpPr/>
      </dsp:nvSpPr>
      <dsp:spPr>
        <a:xfrm>
          <a:off x="7025343" y="658447"/>
          <a:ext cx="2377752" cy="91440"/>
        </a:xfrm>
        <a:custGeom>
          <a:avLst/>
          <a:gdLst/>
          <a:ahLst/>
          <a:cxnLst/>
          <a:rect l="0" t="0" r="0" b="0"/>
          <a:pathLst>
            <a:path>
              <a:moveTo>
                <a:pt x="0" y="46276"/>
              </a:moveTo>
              <a:lnTo>
                <a:pt x="2203927" y="46276"/>
              </a:lnTo>
              <a:lnTo>
                <a:pt x="2203927" y="45720"/>
              </a:lnTo>
              <a:lnTo>
                <a:pt x="2377752" y="4572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15E1AF3-1EA8-4F34-8795-4B749EB2A03F}">
      <dsp:nvSpPr>
        <dsp:cNvPr id="0" name=""/>
        <dsp:cNvSpPr/>
      </dsp:nvSpPr>
      <dsp:spPr>
        <a:xfrm>
          <a:off x="2357985" y="704724"/>
          <a:ext cx="2181668" cy="1511474"/>
        </a:xfrm>
        <a:custGeom>
          <a:avLst/>
          <a:gdLst/>
          <a:ahLst/>
          <a:cxnLst/>
          <a:rect l="0" t="0" r="0" b="0"/>
          <a:pathLst>
            <a:path>
              <a:moveTo>
                <a:pt x="0" y="1511474"/>
              </a:moveTo>
              <a:lnTo>
                <a:pt x="2007843" y="1511474"/>
              </a:lnTo>
              <a:lnTo>
                <a:pt x="2007843" y="0"/>
              </a:lnTo>
              <a:lnTo>
                <a:pt x="2181668"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E4B249C-F7AA-4BB0-BFB8-068B76C8E583}">
      <dsp:nvSpPr>
        <dsp:cNvPr id="0" name=""/>
        <dsp:cNvSpPr/>
      </dsp:nvSpPr>
      <dsp:spPr>
        <a:xfrm>
          <a:off x="5898" y="1621320"/>
          <a:ext cx="2352087" cy="118975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u="none" kern="1200" dirty="0"/>
            <a:t>Screen</a:t>
          </a:r>
          <a:br>
            <a:rPr lang="en-US" sz="2800" kern="1200" dirty="0"/>
          </a:br>
          <a:r>
            <a:rPr lang="en-US" sz="2800" kern="1200" dirty="0"/>
            <a:t>500 Muscles</a:t>
          </a:r>
        </a:p>
      </dsp:txBody>
      <dsp:txXfrm>
        <a:off x="5898" y="1621320"/>
        <a:ext cx="2352087" cy="1189756"/>
      </dsp:txXfrm>
    </dsp:sp>
    <dsp:sp modelId="{AA550716-453C-4957-A313-E213D704DF4C}">
      <dsp:nvSpPr>
        <dsp:cNvPr id="0" name=""/>
        <dsp:cNvSpPr/>
      </dsp:nvSpPr>
      <dsp:spPr>
        <a:xfrm>
          <a:off x="4539654" y="245264"/>
          <a:ext cx="2485689" cy="9189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rtl="0">
            <a:lnSpc>
              <a:spcPct val="90000"/>
            </a:lnSpc>
            <a:spcBef>
              <a:spcPct val="0"/>
            </a:spcBef>
            <a:spcAft>
              <a:spcPct val="35000"/>
            </a:spcAft>
            <a:buNone/>
          </a:pPr>
          <a:r>
            <a:rPr lang="en-US" sz="1800" b="1" kern="1200" dirty="0"/>
            <a:t>MUAP Screen </a:t>
          </a:r>
          <a:r>
            <a:rPr lang="en-US" sz="1800" b="1" kern="1200" dirty="0">
              <a:latin typeface="Calibri Light" panose="020F0302020204030204"/>
            </a:rPr>
            <a:t>+</a:t>
          </a:r>
          <a:br>
            <a:rPr lang="en-US" sz="1800" kern="1200" dirty="0"/>
          </a:br>
          <a:r>
            <a:rPr lang="en-US" sz="1800" kern="1200" dirty="0">
              <a:latin typeface="Calibri Light" panose="020F0302020204030204"/>
            </a:rPr>
            <a:t>170</a:t>
          </a:r>
          <a:endParaRPr lang="en-US" sz="1800" b="1" kern="1200" dirty="0">
            <a:latin typeface="Calibri Light" panose="020F0302020204030204"/>
          </a:endParaRPr>
        </a:p>
      </dsp:txBody>
      <dsp:txXfrm>
        <a:off x="4539654" y="245264"/>
        <a:ext cx="2485689" cy="918919"/>
      </dsp:txXfrm>
    </dsp:sp>
    <dsp:sp modelId="{E5F7A1D7-2864-4804-934F-B66980A9C54A}">
      <dsp:nvSpPr>
        <dsp:cNvPr id="0" name=""/>
        <dsp:cNvSpPr/>
      </dsp:nvSpPr>
      <dsp:spPr>
        <a:xfrm>
          <a:off x="9403096" y="64087"/>
          <a:ext cx="2196947" cy="128016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100000"/>
            </a:lnSpc>
            <a:spcBef>
              <a:spcPct val="0"/>
            </a:spcBef>
            <a:spcAft>
              <a:spcPts val="0"/>
            </a:spcAft>
            <a:buNone/>
          </a:pPr>
          <a:r>
            <a:rPr lang="en-US" sz="1800" b="1" kern="1200"/>
            <a:t>MUAP Results</a:t>
          </a:r>
          <a:br>
            <a:rPr lang="en-US" sz="1800" kern="1200"/>
          </a:br>
          <a:r>
            <a:rPr lang="en-US" sz="1800" kern="1200"/>
            <a:t>130 muscles</a:t>
          </a:r>
        </a:p>
      </dsp:txBody>
      <dsp:txXfrm>
        <a:off x="9403096" y="64087"/>
        <a:ext cx="2196947" cy="1280160"/>
      </dsp:txXfrm>
    </dsp:sp>
    <dsp:sp modelId="{CEC1F260-746C-4ACE-A513-830F59C558DE}">
      <dsp:nvSpPr>
        <dsp:cNvPr id="0" name=""/>
        <dsp:cNvSpPr/>
      </dsp:nvSpPr>
      <dsp:spPr>
        <a:xfrm>
          <a:off x="7562074" y="869103"/>
          <a:ext cx="1231016" cy="61249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rtl="0">
            <a:lnSpc>
              <a:spcPct val="90000"/>
            </a:lnSpc>
            <a:spcBef>
              <a:spcPct val="0"/>
            </a:spcBef>
            <a:spcAft>
              <a:spcPct val="35000"/>
            </a:spcAft>
            <a:buNone/>
          </a:pPr>
          <a:r>
            <a:rPr lang="en-US" sz="1400" b="1" kern="1200">
              <a:latin typeface="Calibri Light" panose="020F0302020204030204"/>
            </a:rPr>
            <a:t>Missing MUAP</a:t>
          </a:r>
          <a:br>
            <a:rPr lang="en-US" sz="1400" kern="1200"/>
          </a:br>
          <a:r>
            <a:rPr lang="en-US" sz="1400" kern="1200"/>
            <a:t>40</a:t>
          </a:r>
          <a:endParaRPr lang="en-US" sz="1400" kern="1200" dirty="0"/>
        </a:p>
      </dsp:txBody>
      <dsp:txXfrm>
        <a:off x="7562074" y="869103"/>
        <a:ext cx="1231016" cy="612498"/>
      </dsp:txXfrm>
    </dsp:sp>
    <dsp:sp modelId="{4ED6DE07-03F6-43BB-B1C3-EBAEC568FEDD}">
      <dsp:nvSpPr>
        <dsp:cNvPr id="0" name=""/>
        <dsp:cNvSpPr/>
      </dsp:nvSpPr>
      <dsp:spPr>
        <a:xfrm>
          <a:off x="4539654" y="3186943"/>
          <a:ext cx="2485689" cy="9189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a:t>SMMT Screen </a:t>
          </a:r>
          <a:r>
            <a:rPr lang="en-US" sz="1800" b="1" kern="1200">
              <a:latin typeface="Calibri Light" panose="020F0302020204030204"/>
            </a:rPr>
            <a:t>+</a:t>
          </a:r>
          <a:br>
            <a:rPr lang="en-US" sz="1800" kern="1200"/>
          </a:br>
          <a:r>
            <a:rPr lang="en-US" sz="1800" kern="1200"/>
            <a:t>222</a:t>
          </a:r>
          <a:endParaRPr lang="en-US" sz="1800" kern="1200" dirty="0"/>
        </a:p>
      </dsp:txBody>
      <dsp:txXfrm>
        <a:off x="4539654" y="3186943"/>
        <a:ext cx="2485689" cy="918919"/>
      </dsp:txXfrm>
    </dsp:sp>
    <dsp:sp modelId="{38DC36D6-0B04-4E15-AE94-01988E70ABFA}">
      <dsp:nvSpPr>
        <dsp:cNvPr id="0" name=""/>
        <dsp:cNvSpPr/>
      </dsp:nvSpPr>
      <dsp:spPr>
        <a:xfrm>
          <a:off x="9449786" y="3007213"/>
          <a:ext cx="2195088" cy="128016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ts val="0"/>
            </a:spcAft>
            <a:buNone/>
          </a:pPr>
          <a:r>
            <a:rPr lang="en-US" sz="1800" b="1" kern="1200"/>
            <a:t>SMMT Results</a:t>
          </a:r>
          <a:br>
            <a:rPr lang="en-US" sz="1800" kern="1200"/>
          </a:br>
          <a:r>
            <a:rPr lang="en-US" sz="1800" kern="1200"/>
            <a:t>201 muscles</a:t>
          </a:r>
        </a:p>
      </dsp:txBody>
      <dsp:txXfrm>
        <a:off x="9449786" y="3007213"/>
        <a:ext cx="2195088" cy="1280160"/>
      </dsp:txXfrm>
    </dsp:sp>
    <dsp:sp modelId="{97087602-D6D0-436C-AE45-C6B95E5167BD}">
      <dsp:nvSpPr>
        <dsp:cNvPr id="0" name=""/>
        <dsp:cNvSpPr/>
      </dsp:nvSpPr>
      <dsp:spPr>
        <a:xfrm>
          <a:off x="7550106" y="2856193"/>
          <a:ext cx="1231016" cy="61249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rtl="0">
            <a:lnSpc>
              <a:spcPct val="90000"/>
            </a:lnSpc>
            <a:spcBef>
              <a:spcPct val="0"/>
            </a:spcBef>
            <a:spcAft>
              <a:spcPct val="35000"/>
            </a:spcAft>
            <a:buNone/>
          </a:pPr>
          <a:r>
            <a:rPr lang="en-US" sz="1400" b="1" kern="1200"/>
            <a:t>Missing</a:t>
          </a:r>
          <a:r>
            <a:rPr lang="en-US" sz="1400" b="1" kern="1200">
              <a:latin typeface="Calibri Light" panose="020F0302020204030204"/>
            </a:rPr>
            <a:t> SMMT</a:t>
          </a:r>
          <a:br>
            <a:rPr lang="en-US" sz="1400" kern="1200"/>
          </a:br>
          <a:r>
            <a:rPr lang="en-US" sz="1400" kern="1200"/>
            <a:t>21</a:t>
          </a:r>
          <a:endParaRPr lang="en-US" sz="1400" kern="1200" dirty="0"/>
        </a:p>
      </dsp:txBody>
      <dsp:txXfrm>
        <a:off x="7550106" y="2856193"/>
        <a:ext cx="1231016" cy="612498"/>
      </dsp:txXfrm>
    </dsp:sp>
    <dsp:sp modelId="{63C77FE0-439D-43AB-89DB-D252A919DE79}">
      <dsp:nvSpPr>
        <dsp:cNvPr id="0" name=""/>
        <dsp:cNvSpPr/>
      </dsp:nvSpPr>
      <dsp:spPr>
        <a:xfrm>
          <a:off x="2560883" y="1191219"/>
          <a:ext cx="1321266" cy="70860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rtl="0">
            <a:lnSpc>
              <a:spcPct val="90000"/>
            </a:lnSpc>
            <a:spcBef>
              <a:spcPct val="0"/>
            </a:spcBef>
            <a:spcAft>
              <a:spcPct val="35000"/>
            </a:spcAft>
            <a:buNone/>
          </a:pPr>
          <a:r>
            <a:rPr lang="en-US" sz="1400" b="1" kern="1200" dirty="0"/>
            <a:t>Missing</a:t>
          </a:r>
          <a:r>
            <a:rPr lang="en-US" sz="1400" b="1" kern="1200" dirty="0">
              <a:latin typeface="Calibri Light" panose="020F0302020204030204"/>
            </a:rPr>
            <a:t> </a:t>
          </a:r>
          <a:br>
            <a:rPr lang="en-US" sz="1400" b="0" kern="1200" dirty="0"/>
          </a:br>
          <a:r>
            <a:rPr lang="en-US" sz="1400" b="0" kern="1200" dirty="0">
              <a:latin typeface="Calibri Light" panose="020F0302020204030204"/>
            </a:rPr>
            <a:t>MMT1 or MMT4</a:t>
          </a:r>
          <a:br>
            <a:rPr lang="en-US" sz="1400" kern="1200" dirty="0"/>
          </a:br>
          <a:r>
            <a:rPr lang="en-US" sz="1400" kern="1200" dirty="0"/>
            <a:t>133</a:t>
          </a:r>
          <a:r>
            <a:rPr lang="en-US" sz="1400" kern="1200" dirty="0">
              <a:latin typeface="Calibri Light" panose="020F0302020204030204"/>
            </a:rPr>
            <a:t> </a:t>
          </a:r>
          <a:endParaRPr lang="en-US" sz="1400" kern="1200" dirty="0"/>
        </a:p>
      </dsp:txBody>
      <dsp:txXfrm>
        <a:off x="2560883" y="1191219"/>
        <a:ext cx="1321266" cy="708601"/>
      </dsp:txXfrm>
    </dsp:sp>
    <dsp:sp modelId="{D48813F5-BD8E-430C-A29B-702521BC56B6}">
      <dsp:nvSpPr>
        <dsp:cNvPr id="0" name=""/>
        <dsp:cNvSpPr/>
      </dsp:nvSpPr>
      <dsp:spPr>
        <a:xfrm>
          <a:off x="2546603" y="2534982"/>
          <a:ext cx="1738256" cy="9931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rtl="0">
            <a:lnSpc>
              <a:spcPct val="90000"/>
            </a:lnSpc>
            <a:spcBef>
              <a:spcPct val="0"/>
            </a:spcBef>
            <a:spcAft>
              <a:spcPct val="35000"/>
            </a:spcAft>
            <a:buNone/>
          </a:pPr>
          <a:r>
            <a:rPr lang="en-US" sz="1400" b="1" kern="1200">
              <a:latin typeface="Calibri Light" panose="020F0302020204030204"/>
            </a:rPr>
            <a:t>MMT Screen Fail</a:t>
          </a:r>
          <a:br>
            <a:rPr lang="en-US" sz="1400" b="1" kern="1200"/>
          </a:br>
          <a:r>
            <a:rPr lang="en-US" sz="1400" kern="1200">
              <a:latin typeface="Calibri Light" panose="020F0302020204030204"/>
            </a:rPr>
            <a:t>(too strong</a:t>
          </a:r>
          <a:r>
            <a:rPr lang="en-US" sz="1400" kern="1200">
              <a:solidFill>
                <a:srgbClr val="010000"/>
              </a:solidFill>
              <a:latin typeface="Calibri Light" panose="020F0302020204030204"/>
            </a:rPr>
            <a:t>)</a:t>
          </a:r>
          <a:br>
            <a:rPr lang="en-US" sz="1400" kern="1200"/>
          </a:br>
          <a:r>
            <a:rPr lang="en-US" sz="1400" kern="1200"/>
            <a:t>MUAP: </a:t>
          </a:r>
          <a:r>
            <a:rPr lang="en-US" sz="1400" kern="1200">
              <a:latin typeface="Calibri Light" panose="020F0302020204030204"/>
            </a:rPr>
            <a:t>197</a:t>
          </a:r>
          <a:br>
            <a:rPr lang="en-US" sz="1400" kern="1200"/>
          </a:br>
          <a:r>
            <a:rPr lang="en-US" sz="1400" kern="1200"/>
            <a:t>SMMT: </a:t>
          </a:r>
          <a:r>
            <a:rPr lang="en-US" sz="1400" kern="1200">
              <a:latin typeface="Calibri Light" panose="020F0302020204030204"/>
            </a:rPr>
            <a:t>145</a:t>
          </a:r>
          <a:endParaRPr lang="en-US" sz="1400" kern="1200" dirty="0"/>
        </a:p>
      </dsp:txBody>
      <dsp:txXfrm>
        <a:off x="2546603" y="2534982"/>
        <a:ext cx="1738256" cy="993116"/>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jpeg>
</file>

<file path=ppt/media/image3.jpeg>
</file>

<file path=ppt/media/image4.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2AAAD-7962-49CB-A6F7-C3DE7CCC1ABA}" type="datetimeFigureOut">
              <a:rPr lang="en-US" smtClean="0"/>
              <a:t>2/22/2023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602F9D-1E40-4ED1-8EFA-429EB03ECB95}" type="slidenum">
              <a:rPr lang="en-US" smtClean="0"/>
              <a:t>‹#›</a:t>
            </a:fld>
            <a:endParaRPr lang="en-US"/>
          </a:p>
        </p:txBody>
      </p:sp>
    </p:spTree>
    <p:extLst>
      <p:ext uri="{BB962C8B-B14F-4D97-AF65-F5344CB8AC3E}">
        <p14:creationId xmlns:p14="http://schemas.microsoft.com/office/powerpoint/2010/main" val="11230263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Before we start, I want to go over a few acronyms I’ll use through the study as I don’t want you to get lost.  NLI is the level of the spinal cord injury.  MUAP represents the signal generated when an EMG needle picks up a muscle motor unit during volitional contraction.  MMT is a standardized strength exam on a 0-5 scale.  And SMMT, which you may not have heard of, is a strength exam while you’re providing an electrical current to the muscles you’re testing.</a:t>
            </a:r>
          </a:p>
        </p:txBody>
      </p:sp>
      <p:sp>
        <p:nvSpPr>
          <p:cNvPr id="4" name="Slide Number Placeholder 3"/>
          <p:cNvSpPr>
            <a:spLocks noGrp="1"/>
          </p:cNvSpPr>
          <p:nvPr>
            <p:ph type="sldNum" sz="quarter" idx="5"/>
          </p:nvPr>
        </p:nvSpPr>
        <p:spPr/>
        <p:txBody>
          <a:bodyPr/>
          <a:lstStyle/>
          <a:p>
            <a:fld id="{89602F9D-1E40-4ED1-8EFA-429EB03ECB95}" type="slidenum">
              <a:rPr lang="en-US" smtClean="0"/>
              <a:t>5</a:t>
            </a:fld>
            <a:endParaRPr lang="en-US"/>
          </a:p>
        </p:txBody>
      </p:sp>
    </p:spTree>
    <p:extLst>
      <p:ext uri="{BB962C8B-B14F-4D97-AF65-F5344CB8AC3E}">
        <p14:creationId xmlns:p14="http://schemas.microsoft.com/office/powerpoint/2010/main" val="6238702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then compared the combined model with just using either the EMG test or the stimulated strength test independently.  Both had receiver operating characteristics that were distinctly worse than the combined model.  There’s a bit of loss of power because each test separately has fewer muscles under their belts than a model that uses both tests combined, but the data still strongly suggests that the tests supplement each other.</a:t>
            </a:r>
          </a:p>
        </p:txBody>
      </p:sp>
      <p:sp>
        <p:nvSpPr>
          <p:cNvPr id="4" name="Slide Number Placeholder 3"/>
          <p:cNvSpPr>
            <a:spLocks noGrp="1"/>
          </p:cNvSpPr>
          <p:nvPr>
            <p:ph type="sldNum" sz="quarter" idx="5"/>
          </p:nvPr>
        </p:nvSpPr>
        <p:spPr/>
        <p:txBody>
          <a:bodyPr/>
          <a:lstStyle/>
          <a:p>
            <a:fld id="{89602F9D-1E40-4ED1-8EFA-429EB03ECB95}" type="slidenum">
              <a:rPr lang="en-US" smtClean="0"/>
              <a:t>16</a:t>
            </a:fld>
            <a:endParaRPr lang="en-US"/>
          </a:p>
        </p:txBody>
      </p:sp>
    </p:spTree>
    <p:extLst>
      <p:ext uri="{BB962C8B-B14F-4D97-AF65-F5344CB8AC3E}">
        <p14:creationId xmlns:p14="http://schemas.microsoft.com/office/powerpoint/2010/main" val="39246523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we found that both motor unit action potentials and stimulated manual motor tested for select weak muscles at the beginning of rehab was correlated with improvement in simple motor strength 4 months out.  Using the tests together is decent but not spectacular at predicting any improvement per muscle. Regarding the strength of the ROC curve, one other study had a similar strategy, but using a model of more elements like age, motor and sensory evoked potentials, and nerve conduction study results, with a different outcome measure.  The more complex model (which incidentally, was incomplete in 87.1% of participants) had a great area under the curve but low yield over a simple age and motor score model, illustrating that evoked potentials and nerve conduction studies didn’t contribute a lot to prognosis.  Why didn’t we also add motor score into our model?  That’s a complex question to answer since we used motor scores to decide whether or not to even do the test, so that relationship would likely violate a few statistical assumptions.</a:t>
            </a:r>
          </a:p>
        </p:txBody>
      </p:sp>
      <p:sp>
        <p:nvSpPr>
          <p:cNvPr id="4" name="Slide Number Placeholder 3"/>
          <p:cNvSpPr>
            <a:spLocks noGrp="1"/>
          </p:cNvSpPr>
          <p:nvPr>
            <p:ph type="sldNum" sz="quarter" idx="5"/>
          </p:nvPr>
        </p:nvSpPr>
        <p:spPr/>
        <p:txBody>
          <a:bodyPr/>
          <a:lstStyle/>
          <a:p>
            <a:fld id="{89602F9D-1E40-4ED1-8EFA-429EB03ECB95}" type="slidenum">
              <a:rPr lang="en-US" smtClean="0"/>
              <a:t>18</a:t>
            </a:fld>
            <a:endParaRPr lang="en-US"/>
          </a:p>
        </p:txBody>
      </p:sp>
    </p:spTree>
    <p:extLst>
      <p:ext uri="{BB962C8B-B14F-4D97-AF65-F5344CB8AC3E}">
        <p14:creationId xmlns:p14="http://schemas.microsoft.com/office/powerpoint/2010/main" val="2376932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9602F9D-1E40-4ED1-8EFA-429EB03ECB95}" type="slidenum">
              <a:rPr lang="en-US" smtClean="0"/>
              <a:t>19</a:t>
            </a:fld>
            <a:endParaRPr lang="en-US"/>
          </a:p>
        </p:txBody>
      </p:sp>
    </p:spTree>
    <p:extLst>
      <p:ext uri="{BB962C8B-B14F-4D97-AF65-F5344CB8AC3E}">
        <p14:creationId xmlns:p14="http://schemas.microsoft.com/office/powerpoint/2010/main" val="8756112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Several researchers have attempted similar studies before, and I would just like to review a few to see how doable our project is in comparison.  A raw comparison is actually not that helpful as previous studies mark participants as missing if any of that person’s muscles weren’t surveyed per protocol.  We include muscle level data even if we missed a few muscles for each participant out of protocol, and we don’t even do each test on each muscle by design.  However, I calculated that 40% of EMGs and 29% of stimulated strength tests were incomplete on a patient level basis compared to the standards of other studies, which is actually pretty good by comparison.  If we only looked at the people we wanted to perform standard motor testing on per our algorithm, our per-person data completion is even better.  Clearly, requiring testing only for certain motor strengths as part of an intentional protocol helped feasibility.</a:t>
            </a:r>
          </a:p>
        </p:txBody>
      </p:sp>
      <p:sp>
        <p:nvSpPr>
          <p:cNvPr id="4" name="Slide Number Placeholder 3"/>
          <p:cNvSpPr>
            <a:spLocks noGrp="1"/>
          </p:cNvSpPr>
          <p:nvPr>
            <p:ph type="sldNum" sz="quarter" idx="5"/>
          </p:nvPr>
        </p:nvSpPr>
        <p:spPr/>
        <p:txBody>
          <a:bodyPr/>
          <a:lstStyle/>
          <a:p>
            <a:fld id="{89602F9D-1E40-4ED1-8EFA-429EB03ECB95}" type="slidenum">
              <a:rPr lang="en-US" smtClean="0"/>
              <a:t>20</a:t>
            </a:fld>
            <a:endParaRPr lang="en-US"/>
          </a:p>
        </p:txBody>
      </p:sp>
    </p:spTree>
    <p:extLst>
      <p:ext uri="{BB962C8B-B14F-4D97-AF65-F5344CB8AC3E}">
        <p14:creationId xmlns:p14="http://schemas.microsoft.com/office/powerpoint/2010/main" val="27280180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Ultimately, when you consider how to better prognose spinal cord injury earlier and more accurately, you have to contend with practicality.  We originally intended to perform the tests during the acute hospitalization phase and follow participants for 2 years, but that was not feasible.  Surprisingly, obtaining timely manual motor testing for the study was as much of a bottleneck as getting the additional tests, so making motor testing as part of model systems data collection more robust may be low-hanging fruit in reducing the missing data rate.  We also need to more directly compare new prognostic measures to the ASIA exam predictions directly.</a:t>
            </a:r>
          </a:p>
        </p:txBody>
      </p:sp>
      <p:sp>
        <p:nvSpPr>
          <p:cNvPr id="4" name="Slide Number Placeholder 3"/>
          <p:cNvSpPr>
            <a:spLocks noGrp="1"/>
          </p:cNvSpPr>
          <p:nvPr>
            <p:ph type="sldNum" sz="quarter" idx="5"/>
          </p:nvPr>
        </p:nvSpPr>
        <p:spPr/>
        <p:txBody>
          <a:bodyPr/>
          <a:lstStyle/>
          <a:p>
            <a:fld id="{89602F9D-1E40-4ED1-8EFA-429EB03ECB95}" type="slidenum">
              <a:rPr lang="en-US" smtClean="0"/>
              <a:t>21</a:t>
            </a:fld>
            <a:endParaRPr lang="en-US"/>
          </a:p>
        </p:txBody>
      </p:sp>
    </p:spTree>
    <p:extLst>
      <p:ext uri="{BB962C8B-B14F-4D97-AF65-F5344CB8AC3E}">
        <p14:creationId xmlns:p14="http://schemas.microsoft.com/office/powerpoint/2010/main" val="10758553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summary, there is value in performing EMG and stimulated muscle strength tests in select participants and select muscles where appropriate instead of trying to test every muscle in everybody. To preserve resources and feasibility without sacrificing validity, we need a sophisticated, standard protocol to apply each test judiciously, and this model should also incorporate high yield, reliably obtained measures like demographics and whatever the model systems data provides that’s useful.  We must account for the differences between people and their injuries in a systemic manner harmonized between research and clinical groups if we are to make gains in improving the prognostic guidance of our spinal cord injury services and education.</a:t>
            </a:r>
          </a:p>
        </p:txBody>
      </p:sp>
      <p:sp>
        <p:nvSpPr>
          <p:cNvPr id="4" name="Slide Number Placeholder 3"/>
          <p:cNvSpPr>
            <a:spLocks noGrp="1"/>
          </p:cNvSpPr>
          <p:nvPr>
            <p:ph type="sldNum" sz="quarter" idx="5"/>
          </p:nvPr>
        </p:nvSpPr>
        <p:spPr/>
        <p:txBody>
          <a:bodyPr/>
          <a:lstStyle/>
          <a:p>
            <a:fld id="{89602F9D-1E40-4ED1-8EFA-429EB03ECB95}" type="slidenum">
              <a:rPr lang="en-US" smtClean="0"/>
              <a:t>22</a:t>
            </a:fld>
            <a:endParaRPr lang="en-US"/>
          </a:p>
        </p:txBody>
      </p:sp>
    </p:spTree>
    <p:extLst>
      <p:ext uri="{BB962C8B-B14F-4D97-AF65-F5344CB8AC3E}">
        <p14:creationId xmlns:p14="http://schemas.microsoft.com/office/powerpoint/2010/main" val="946663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Before we start, I want to go over a few acronyms I’ll use through the study as I don’t want you to get lost.  NLI is the level of the spinal cord injury.  MUAP represents the signal generated when an EMG needle picks up a neuron stimulating its muscles.  MMT is a standardized strength exam on a 0-5 scale.  And </a:t>
            </a:r>
            <a:r>
              <a:rPr lang="en-US" err="1"/>
              <a:t>sMMT</a:t>
            </a:r>
            <a:r>
              <a:rPr lang="en-US"/>
              <a:t>, which you may not have heard of, is a strength exam while you’re providing an electrical current to the muscles you’re testing.</a:t>
            </a:r>
          </a:p>
        </p:txBody>
      </p:sp>
      <p:sp>
        <p:nvSpPr>
          <p:cNvPr id="4" name="Slide Number Placeholder 3"/>
          <p:cNvSpPr>
            <a:spLocks noGrp="1"/>
          </p:cNvSpPr>
          <p:nvPr>
            <p:ph type="sldNum" sz="quarter" idx="5"/>
          </p:nvPr>
        </p:nvSpPr>
        <p:spPr/>
        <p:txBody>
          <a:bodyPr/>
          <a:lstStyle/>
          <a:p>
            <a:fld id="{89602F9D-1E40-4ED1-8EFA-429EB03ECB95}" type="slidenum">
              <a:rPr lang="en-US" smtClean="0"/>
              <a:t>6</a:t>
            </a:fld>
            <a:endParaRPr lang="en-US"/>
          </a:p>
        </p:txBody>
      </p:sp>
    </p:spTree>
    <p:extLst>
      <p:ext uri="{BB962C8B-B14F-4D97-AF65-F5344CB8AC3E}">
        <p14:creationId xmlns:p14="http://schemas.microsoft.com/office/powerpoint/2010/main" val="2405614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on to why we did this.  Prognosis is very important in the subacute phase of spinal cord injury.  It helps transition the patient from reacting to their situation to planning.  It calibrates the goals of therapy.  I’ve put a few evidence based facts on here that I generally tell my patients just to illustrate how dependent prognosis is on a good motor exam as part of ASIA Impairment Scale classification.  Think about your experiences assessing people with spinal cord injury a few days after the injury. Think about all the things that affect the exam – cognitive status, pain, medications – how accurate is your physical exam, your ASIA exam, and thus your impression about prognosis, during this time when a lot of important future decisions should be started.  Can we be better at predicting a person’s recovery after injury, and can we be earlier if we just do something different? Something extra?</a:t>
            </a:r>
          </a:p>
        </p:txBody>
      </p:sp>
      <p:sp>
        <p:nvSpPr>
          <p:cNvPr id="4" name="Slide Number Placeholder 3"/>
          <p:cNvSpPr>
            <a:spLocks noGrp="1"/>
          </p:cNvSpPr>
          <p:nvPr>
            <p:ph type="sldNum" sz="quarter" idx="5"/>
          </p:nvPr>
        </p:nvSpPr>
        <p:spPr/>
        <p:txBody>
          <a:bodyPr/>
          <a:lstStyle/>
          <a:p>
            <a:fld id="{89602F9D-1E40-4ED1-8EFA-429EB03ECB95}" type="slidenum">
              <a:rPr lang="en-US" smtClean="0"/>
              <a:t>7</a:t>
            </a:fld>
            <a:endParaRPr lang="en-US"/>
          </a:p>
        </p:txBody>
      </p:sp>
    </p:spTree>
    <p:extLst>
      <p:ext uri="{BB962C8B-B14F-4D97-AF65-F5344CB8AC3E}">
        <p14:creationId xmlns:p14="http://schemas.microsoft.com/office/powerpoint/2010/main" val="3257880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PICOTS table describing the study, but first I want you to look at the text in orange: within 1 week.  We’re prognosing spinal cord injury outcomes pretty much as soon as the person come to inpatient rehab.  This is generally standard practice but still fresh in the subacute phase where several factors can still get in the way of a good and accurate ASIA exam. </a:t>
            </a:r>
          </a:p>
          <a:p>
            <a:r>
              <a:rPr lang="en-US" dirty="0"/>
              <a:t>We are recruiting people with high level spinal cord injury. We’re testing whether or not there’s an initial EMG signal or whether peripheral stimulation increases strength testing initially, and we’re seeing how well that relates to standard strength improvement over the course of 4 months.</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89602F9D-1E40-4ED1-8EFA-429EB03ECB95}" type="slidenum">
              <a:rPr lang="en-US" smtClean="0"/>
              <a:t>9</a:t>
            </a:fld>
            <a:endParaRPr lang="en-US"/>
          </a:p>
        </p:txBody>
      </p:sp>
    </p:spTree>
    <p:extLst>
      <p:ext uri="{BB962C8B-B14F-4D97-AF65-F5344CB8AC3E}">
        <p14:creationId xmlns:p14="http://schemas.microsoft.com/office/powerpoint/2010/main" val="2130350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 go over the text of the slide, I’d like to talk a bit about why we chose these tests. We are doing two different tests because they reflect two distinct </a:t>
            </a:r>
            <a:r>
              <a:rPr lang="en-US" dirty="0" err="1"/>
              <a:t>pathophysiologies</a:t>
            </a:r>
            <a:r>
              <a:rPr lang="en-US" dirty="0"/>
              <a:t> of LMN injury in SCI. Stimulated manual motor testing can reveal preserved peripheral nerves not useable due to UMN injury. Motor Unit Action Potentials reveals at least a partially preserved upper and lower motor neuron pathway even in cases where damage is so severe the signal is clinically currently undetectable by physical exam.  Undetectable by physical exam.  So stands to reason that if you can already move your muscle against gravity, these tests are redundant and impractical.  Beyond the tests, we evaluate an entire hybrid protocol where we do EMG for flaccid muscles and stimulated motor testing for muscles demonstrating severe weakness. We’re adapting our tests to the pragmatic situation as we know we probably won’t get much useful data if we don’t take a person’s initial strength into account.</a:t>
            </a:r>
          </a:p>
        </p:txBody>
      </p:sp>
      <p:sp>
        <p:nvSpPr>
          <p:cNvPr id="4" name="Slide Number Placeholder 3"/>
          <p:cNvSpPr>
            <a:spLocks noGrp="1"/>
          </p:cNvSpPr>
          <p:nvPr>
            <p:ph type="sldNum" sz="quarter" idx="5"/>
          </p:nvPr>
        </p:nvSpPr>
        <p:spPr/>
        <p:txBody>
          <a:bodyPr/>
          <a:lstStyle/>
          <a:p>
            <a:fld id="{89602F9D-1E40-4ED1-8EFA-429EB03ECB95}" type="slidenum">
              <a:rPr lang="en-US" smtClean="0"/>
              <a:t>10</a:t>
            </a:fld>
            <a:endParaRPr lang="en-US"/>
          </a:p>
        </p:txBody>
      </p:sp>
    </p:spTree>
    <p:extLst>
      <p:ext uri="{BB962C8B-B14F-4D97-AF65-F5344CB8AC3E}">
        <p14:creationId xmlns:p14="http://schemas.microsoft.com/office/powerpoint/2010/main" val="10019693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terms of analysis, this is both a feasibility trial and test of the effectiveness of our hybrid approach.  I’m going to talk about how successful we were in applying protocol to give you an idea of how hard this method might be to adapt consistently.  We will then analyze each test independently to see their individual strength of correlation.  Then, we will finish with a receiver operating characteristics curve to determine the quality of both the individual and combined tests to predict motor improvement.</a:t>
            </a:r>
          </a:p>
        </p:txBody>
      </p:sp>
      <p:sp>
        <p:nvSpPr>
          <p:cNvPr id="4" name="Slide Number Placeholder 3"/>
          <p:cNvSpPr>
            <a:spLocks noGrp="1"/>
          </p:cNvSpPr>
          <p:nvPr>
            <p:ph type="sldNum" sz="quarter" idx="5"/>
          </p:nvPr>
        </p:nvSpPr>
        <p:spPr/>
        <p:txBody>
          <a:bodyPr/>
          <a:lstStyle/>
          <a:p>
            <a:fld id="{89602F9D-1E40-4ED1-8EFA-429EB03ECB95}" type="slidenum">
              <a:rPr lang="en-US" smtClean="0"/>
              <a:t>11</a:t>
            </a:fld>
            <a:endParaRPr lang="en-US"/>
          </a:p>
        </p:txBody>
      </p:sp>
    </p:spTree>
    <p:extLst>
      <p:ext uri="{BB962C8B-B14F-4D97-AF65-F5344CB8AC3E}">
        <p14:creationId xmlns:p14="http://schemas.microsoft.com/office/powerpoint/2010/main" val="1165416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Here’s the study flowchart.  We screened 50 people, 10 muscles per person, so 500 muscles.  About a fourth of muscles didn’t have the initial MMT tests (at admission or discharge), and another third of the muscles were excluded from each test because of the strength criteria I told you about – we only did the EMG if the strength was 0 and the stimulated muscle test if the strength was less than 3, remember?  So out of 500, we ended up with 170 EMG tests and 222 stimulated motor tests.  Of those, we lost about a fourth of the EMG tests and 10% of the stimulated tests who didn’t get EMG or SSMT testing (refused, unavailable, sick, technically impossible, etc).</a:t>
            </a:r>
          </a:p>
        </p:txBody>
      </p:sp>
      <p:sp>
        <p:nvSpPr>
          <p:cNvPr id="4" name="Slide Number Placeholder 3"/>
          <p:cNvSpPr>
            <a:spLocks noGrp="1"/>
          </p:cNvSpPr>
          <p:nvPr>
            <p:ph type="sldNum" sz="quarter" idx="5"/>
          </p:nvPr>
        </p:nvSpPr>
        <p:spPr/>
        <p:txBody>
          <a:bodyPr/>
          <a:lstStyle/>
          <a:p>
            <a:fld id="{89602F9D-1E40-4ED1-8EFA-429EB03ECB95}" type="slidenum">
              <a:rPr lang="en-US" smtClean="0"/>
              <a:t>13</a:t>
            </a:fld>
            <a:endParaRPr lang="en-US"/>
          </a:p>
        </p:txBody>
      </p:sp>
    </p:spTree>
    <p:extLst>
      <p:ext uri="{BB962C8B-B14F-4D97-AF65-F5344CB8AC3E}">
        <p14:creationId xmlns:p14="http://schemas.microsoft.com/office/powerpoint/2010/main" val="11367144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correlations of the individual tests with motor improvement.  The X axis is binary – either we saw a motor unit action potential, or we didn’t.  Either muscle strength improved with stimulated motor testing or it didn’t.  The Y axis is the change in standard muscle strength over 4 weeks for each group.  The scatterplot part of the graph might look a little confusing because I spread out data points on the X and Y axis to avoid overplotting, but I just wanted to give you a sense of where the data is most clustered.  You see that most improvements with positive tests are clustered in the 0-1 range, but there are several muscles showing more improvement, with statistical significance to back that up.</a:t>
            </a:r>
          </a:p>
        </p:txBody>
      </p:sp>
      <p:sp>
        <p:nvSpPr>
          <p:cNvPr id="4" name="Slide Number Placeholder 3"/>
          <p:cNvSpPr>
            <a:spLocks noGrp="1"/>
          </p:cNvSpPr>
          <p:nvPr>
            <p:ph type="sldNum" sz="quarter" idx="5"/>
          </p:nvPr>
        </p:nvSpPr>
        <p:spPr/>
        <p:txBody>
          <a:bodyPr/>
          <a:lstStyle/>
          <a:p>
            <a:fld id="{89602F9D-1E40-4ED1-8EFA-429EB03ECB95}" type="slidenum">
              <a:rPr lang="en-US" smtClean="0"/>
              <a:t>14</a:t>
            </a:fld>
            <a:endParaRPr lang="en-US"/>
          </a:p>
        </p:txBody>
      </p:sp>
    </p:spTree>
    <p:extLst>
      <p:ext uri="{BB962C8B-B14F-4D97-AF65-F5344CB8AC3E}">
        <p14:creationId xmlns:p14="http://schemas.microsoft.com/office/powerpoint/2010/main" val="15115642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Here’s the ROC curve of the whole model.  The combined test is actually a model asking each muscle if a motor unit action potential was done or how much stimulation increased motor strength, then predicting whether standard motor strength would improve at all by week 4.  The best version of the predictive model had an area under the curve of .73, a sensitivity of 41%, a specificity of 90%, and a </a:t>
            </a:r>
            <a:r>
              <a:rPr lang="en-US" err="1"/>
              <a:t>youden</a:t>
            </a:r>
            <a:r>
              <a:rPr lang="en-US"/>
              <a:t> index of 0.31.  Youden index, by the way, is a measure of the quality of an ROC curve, with 1 being the best.</a:t>
            </a:r>
          </a:p>
        </p:txBody>
      </p:sp>
      <p:sp>
        <p:nvSpPr>
          <p:cNvPr id="4" name="Slide Number Placeholder 3"/>
          <p:cNvSpPr>
            <a:spLocks noGrp="1"/>
          </p:cNvSpPr>
          <p:nvPr>
            <p:ph type="sldNum" sz="quarter" idx="5"/>
          </p:nvPr>
        </p:nvSpPr>
        <p:spPr/>
        <p:txBody>
          <a:bodyPr/>
          <a:lstStyle/>
          <a:p>
            <a:fld id="{89602F9D-1E40-4ED1-8EFA-429EB03ECB95}" type="slidenum">
              <a:rPr lang="en-US" smtClean="0"/>
              <a:t>15</a:t>
            </a:fld>
            <a:endParaRPr lang="en-US"/>
          </a:p>
        </p:txBody>
      </p:sp>
    </p:spTree>
    <p:extLst>
      <p:ext uri="{BB962C8B-B14F-4D97-AF65-F5344CB8AC3E}">
        <p14:creationId xmlns:p14="http://schemas.microsoft.com/office/powerpoint/2010/main" val="20222793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C1BA5E6-057C-A3B7-D791-325FAAEC0A3B}"/>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C536FF7-32A1-0845-8888-F141EE558CF6}"/>
              </a:ext>
            </a:extLst>
          </p:cNvPr>
          <p:cNvSpPr>
            <a:spLocks noGrp="1"/>
          </p:cNvSpPr>
          <p:nvPr>
            <p:ph type="ctrTitle"/>
          </p:nvPr>
        </p:nvSpPr>
        <p:spPr>
          <a:xfrm>
            <a:off x="1524000" y="2429500"/>
            <a:ext cx="9144000" cy="2169197"/>
          </a:xfrm>
        </p:spPr>
        <p:txBody>
          <a:bodyPr anchor="b"/>
          <a:lstStyle>
            <a:lvl1pPr algn="ct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F1BB12-1F52-FB4B-91F6-B77F666EF0DE}"/>
              </a:ext>
            </a:extLst>
          </p:cNvPr>
          <p:cNvSpPr>
            <a:spLocks noGrp="1"/>
          </p:cNvSpPr>
          <p:nvPr>
            <p:ph type="subTitle" idx="1"/>
          </p:nvPr>
        </p:nvSpPr>
        <p:spPr>
          <a:xfrm>
            <a:off x="1524000" y="4652092"/>
            <a:ext cx="9144000" cy="1341566"/>
          </a:xfrm>
        </p:spPr>
        <p:txBody>
          <a:bodyPr/>
          <a:lstStyle>
            <a:lvl1pPr marL="0" indent="0" algn="ctr">
              <a:buNone/>
              <a:defRPr sz="24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3C34D8E-190F-724A-8E0E-5CB6F53DA229}"/>
              </a:ext>
            </a:extLst>
          </p:cNvPr>
          <p:cNvSpPr>
            <a:spLocks noGrp="1"/>
          </p:cNvSpPr>
          <p:nvPr>
            <p:ph type="dt" sz="half" idx="10"/>
          </p:nvPr>
        </p:nvSpPr>
        <p:spPr/>
        <p:txBody>
          <a:bodyPr/>
          <a:lstStyle>
            <a:lvl1pPr>
              <a:defRPr>
                <a:solidFill>
                  <a:schemeClr val="bg1">
                    <a:lumMod val="95000"/>
                  </a:schemeClr>
                </a:solidFill>
              </a:defRPr>
            </a:lvl1pPr>
          </a:lstStyle>
          <a:p>
            <a:fld id="{CA377C92-10BF-F845-928A-EB1A3ABADF9A}" type="datetimeFigureOut">
              <a:rPr lang="en-US" smtClean="0"/>
              <a:pPr/>
              <a:t>2/22/2023</a:t>
            </a:fld>
            <a:endParaRPr lang="en-US"/>
          </a:p>
        </p:txBody>
      </p:sp>
      <p:sp>
        <p:nvSpPr>
          <p:cNvPr id="5" name="Footer Placeholder 4">
            <a:extLst>
              <a:ext uri="{FF2B5EF4-FFF2-40B4-BE49-F238E27FC236}">
                <a16:creationId xmlns:a16="http://schemas.microsoft.com/office/drawing/2014/main" id="{693D0CC7-82B3-6D4B-A00D-9E3AC65B1048}"/>
              </a:ext>
            </a:extLst>
          </p:cNvPr>
          <p:cNvSpPr>
            <a:spLocks noGrp="1"/>
          </p:cNvSpPr>
          <p:nvPr>
            <p:ph type="ftr" sz="quarter" idx="11"/>
          </p:nvPr>
        </p:nvSpPr>
        <p:spPr/>
        <p:txBody>
          <a:bodyPr/>
          <a:lstStyle>
            <a:lvl1pPr>
              <a:defRPr>
                <a:solidFill>
                  <a:schemeClr val="bg1">
                    <a:lumMod val="95000"/>
                  </a:schemeClr>
                </a:solidFill>
              </a:defRPr>
            </a:lvl1pPr>
          </a:lstStyle>
          <a:p>
            <a:endParaRPr lang="en-US"/>
          </a:p>
        </p:txBody>
      </p:sp>
      <p:sp>
        <p:nvSpPr>
          <p:cNvPr id="6" name="Slide Number Placeholder 5">
            <a:extLst>
              <a:ext uri="{FF2B5EF4-FFF2-40B4-BE49-F238E27FC236}">
                <a16:creationId xmlns:a16="http://schemas.microsoft.com/office/drawing/2014/main" id="{37475B3F-7833-A64F-BF9B-C027DA8EB8AC}"/>
              </a:ext>
            </a:extLst>
          </p:cNvPr>
          <p:cNvSpPr>
            <a:spLocks noGrp="1"/>
          </p:cNvSpPr>
          <p:nvPr>
            <p:ph type="sldNum" sz="quarter" idx="12"/>
          </p:nvPr>
        </p:nvSpPr>
        <p:spPr/>
        <p:txBody>
          <a:bodyPr/>
          <a:lstStyle>
            <a:lvl1pPr>
              <a:defRPr>
                <a:solidFill>
                  <a:schemeClr val="bg1">
                    <a:lumMod val="95000"/>
                  </a:schemeClr>
                </a:solidFill>
              </a:defRPr>
            </a:lvl1pPr>
          </a:lstStyle>
          <a:p>
            <a:fld id="{2F8BE5A1-B84E-574F-80AA-7990A5B5B856}" type="slidenum">
              <a:rPr lang="en-US" smtClean="0"/>
              <a:pPr/>
              <a:t>‹#›</a:t>
            </a:fld>
            <a:endParaRPr lang="en-US"/>
          </a:p>
        </p:txBody>
      </p:sp>
    </p:spTree>
    <p:extLst>
      <p:ext uri="{BB962C8B-B14F-4D97-AF65-F5344CB8AC3E}">
        <p14:creationId xmlns:p14="http://schemas.microsoft.com/office/powerpoint/2010/main" val="29374731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5EED1-B741-8E4F-AFFB-AA43BF30BA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E672B70-C1D4-D34D-955A-8ABFE1DD93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A50622-905B-C245-9E23-1D0257A69A64}"/>
              </a:ext>
            </a:extLst>
          </p:cNvPr>
          <p:cNvSpPr>
            <a:spLocks noGrp="1"/>
          </p:cNvSpPr>
          <p:nvPr>
            <p:ph type="dt" sz="half" idx="10"/>
          </p:nvPr>
        </p:nvSpPr>
        <p:spPr/>
        <p:txBody>
          <a:bodyPr/>
          <a:lstStyle/>
          <a:p>
            <a:fld id="{CA377C92-10BF-F845-928A-EB1A3ABADF9A}" type="datetimeFigureOut">
              <a:rPr lang="en-US" smtClean="0"/>
              <a:t>2/22/2023</a:t>
            </a:fld>
            <a:endParaRPr lang="en-US"/>
          </a:p>
        </p:txBody>
      </p:sp>
      <p:sp>
        <p:nvSpPr>
          <p:cNvPr id="5" name="Footer Placeholder 4">
            <a:extLst>
              <a:ext uri="{FF2B5EF4-FFF2-40B4-BE49-F238E27FC236}">
                <a16:creationId xmlns:a16="http://schemas.microsoft.com/office/drawing/2014/main" id="{F25653D4-FFEB-1D4A-88CC-13614D5896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9C0BDB-076C-384A-8470-20D8A5C65DE8}"/>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3923213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86F138-517A-614F-9FA3-FD8A27D6889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EFD2B3-BE36-BC40-B65C-7C7AF86E1A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AC5AD1-598A-7F4D-80E6-FFC4282CE3B8}"/>
              </a:ext>
            </a:extLst>
          </p:cNvPr>
          <p:cNvSpPr>
            <a:spLocks noGrp="1"/>
          </p:cNvSpPr>
          <p:nvPr>
            <p:ph type="dt" sz="half" idx="10"/>
          </p:nvPr>
        </p:nvSpPr>
        <p:spPr/>
        <p:txBody>
          <a:bodyPr/>
          <a:lstStyle/>
          <a:p>
            <a:fld id="{CA377C92-10BF-F845-928A-EB1A3ABADF9A}" type="datetimeFigureOut">
              <a:rPr lang="en-US" smtClean="0"/>
              <a:t>2/22/2023</a:t>
            </a:fld>
            <a:endParaRPr lang="en-US"/>
          </a:p>
        </p:txBody>
      </p:sp>
      <p:sp>
        <p:nvSpPr>
          <p:cNvPr id="5" name="Footer Placeholder 4">
            <a:extLst>
              <a:ext uri="{FF2B5EF4-FFF2-40B4-BE49-F238E27FC236}">
                <a16:creationId xmlns:a16="http://schemas.microsoft.com/office/drawing/2014/main" id="{3572A62F-3C8D-364A-B38F-C1DFBC0CDE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0C9459-539C-DC46-9488-991C4A0D1E78}"/>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1011261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1C28A-0E98-AE4D-8C6F-051A4CE749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C9C3D6-BD9B-2041-8803-4EE0D9AB7B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678F8B-8A3A-5842-AE6D-976DFBB817AF}"/>
              </a:ext>
            </a:extLst>
          </p:cNvPr>
          <p:cNvSpPr>
            <a:spLocks noGrp="1"/>
          </p:cNvSpPr>
          <p:nvPr>
            <p:ph type="dt" sz="half" idx="10"/>
          </p:nvPr>
        </p:nvSpPr>
        <p:spPr/>
        <p:txBody>
          <a:bodyPr/>
          <a:lstStyle/>
          <a:p>
            <a:fld id="{CA377C92-10BF-F845-928A-EB1A3ABADF9A}" type="datetimeFigureOut">
              <a:rPr lang="en-US" smtClean="0"/>
              <a:t>2/22/2023</a:t>
            </a:fld>
            <a:endParaRPr lang="en-US"/>
          </a:p>
        </p:txBody>
      </p:sp>
      <p:sp>
        <p:nvSpPr>
          <p:cNvPr id="5" name="Footer Placeholder 4">
            <a:extLst>
              <a:ext uri="{FF2B5EF4-FFF2-40B4-BE49-F238E27FC236}">
                <a16:creationId xmlns:a16="http://schemas.microsoft.com/office/drawing/2014/main" id="{01847BFF-9554-A645-89EF-2773A0F6F7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F1F830-8B4E-BB49-9F26-5340D1BF02C1}"/>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1324542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ADB02DB-C342-84E9-7E09-7DFABC157A85}"/>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6DCB231-48EA-D14F-BDA8-C6455DA221EB}"/>
              </a:ext>
            </a:extLst>
          </p:cNvPr>
          <p:cNvSpPr>
            <a:spLocks noGrp="1"/>
          </p:cNvSpPr>
          <p:nvPr>
            <p:ph type="title"/>
          </p:nvPr>
        </p:nvSpPr>
        <p:spPr>
          <a:xfrm>
            <a:off x="831850" y="2436175"/>
            <a:ext cx="10515600" cy="2126300"/>
          </a:xfrm>
        </p:spPr>
        <p:txBody>
          <a:bodyPr anchor="b"/>
          <a:lstStyle>
            <a:lvl1pP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077EBFBA-0C87-B542-8675-B275CC5E29B9}"/>
              </a:ext>
            </a:extLst>
          </p:cNvPr>
          <p:cNvSpPr>
            <a:spLocks noGrp="1"/>
          </p:cNvSpPr>
          <p:nvPr>
            <p:ph type="body" idx="1"/>
          </p:nvPr>
        </p:nvSpPr>
        <p:spPr>
          <a:xfrm>
            <a:off x="831850" y="4589463"/>
            <a:ext cx="10515600" cy="1500187"/>
          </a:xfrm>
        </p:spPr>
        <p:txBody>
          <a:bodyPr/>
          <a:lstStyle>
            <a:lvl1pPr marL="0" indent="0">
              <a:buNone/>
              <a:defRPr sz="2400">
                <a:solidFill>
                  <a:schemeClr val="bg1">
                    <a:lumMod val="9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FD1482-F588-FF41-9DB9-5DF8D5D78E10}"/>
              </a:ext>
            </a:extLst>
          </p:cNvPr>
          <p:cNvSpPr>
            <a:spLocks noGrp="1"/>
          </p:cNvSpPr>
          <p:nvPr>
            <p:ph type="dt" sz="half" idx="10"/>
          </p:nvPr>
        </p:nvSpPr>
        <p:spPr/>
        <p:txBody>
          <a:bodyPr/>
          <a:lstStyle>
            <a:lvl1pPr>
              <a:defRPr>
                <a:solidFill>
                  <a:schemeClr val="bg1">
                    <a:lumMod val="95000"/>
                  </a:schemeClr>
                </a:solidFill>
              </a:defRPr>
            </a:lvl1pPr>
          </a:lstStyle>
          <a:p>
            <a:fld id="{CA377C92-10BF-F845-928A-EB1A3ABADF9A}" type="datetimeFigureOut">
              <a:rPr lang="en-US" smtClean="0"/>
              <a:pPr/>
              <a:t>2/22/2023</a:t>
            </a:fld>
            <a:endParaRPr lang="en-US"/>
          </a:p>
        </p:txBody>
      </p:sp>
      <p:sp>
        <p:nvSpPr>
          <p:cNvPr id="5" name="Footer Placeholder 4">
            <a:extLst>
              <a:ext uri="{FF2B5EF4-FFF2-40B4-BE49-F238E27FC236}">
                <a16:creationId xmlns:a16="http://schemas.microsoft.com/office/drawing/2014/main" id="{20166212-AAAE-9D42-B7E1-AF3430E19871}"/>
              </a:ext>
            </a:extLst>
          </p:cNvPr>
          <p:cNvSpPr>
            <a:spLocks noGrp="1"/>
          </p:cNvSpPr>
          <p:nvPr>
            <p:ph type="ftr" sz="quarter" idx="11"/>
          </p:nvPr>
        </p:nvSpPr>
        <p:spPr/>
        <p:txBody>
          <a:bodyPr/>
          <a:lstStyle>
            <a:lvl1pPr>
              <a:defRPr>
                <a:solidFill>
                  <a:schemeClr val="bg1">
                    <a:lumMod val="95000"/>
                  </a:schemeClr>
                </a:solidFill>
              </a:defRPr>
            </a:lvl1pPr>
          </a:lstStyle>
          <a:p>
            <a:endParaRPr lang="en-US"/>
          </a:p>
        </p:txBody>
      </p:sp>
      <p:sp>
        <p:nvSpPr>
          <p:cNvPr id="6" name="Slide Number Placeholder 5">
            <a:extLst>
              <a:ext uri="{FF2B5EF4-FFF2-40B4-BE49-F238E27FC236}">
                <a16:creationId xmlns:a16="http://schemas.microsoft.com/office/drawing/2014/main" id="{08037F14-F07D-8A4B-8D5C-8CEB168F7CBE}"/>
              </a:ext>
            </a:extLst>
          </p:cNvPr>
          <p:cNvSpPr>
            <a:spLocks noGrp="1"/>
          </p:cNvSpPr>
          <p:nvPr>
            <p:ph type="sldNum" sz="quarter" idx="12"/>
          </p:nvPr>
        </p:nvSpPr>
        <p:spPr/>
        <p:txBody>
          <a:bodyPr/>
          <a:lstStyle>
            <a:lvl1pPr>
              <a:defRPr>
                <a:solidFill>
                  <a:schemeClr val="bg1">
                    <a:lumMod val="95000"/>
                  </a:schemeClr>
                </a:solidFill>
              </a:defRPr>
            </a:lvl1pPr>
          </a:lstStyle>
          <a:p>
            <a:fld id="{2F8BE5A1-B84E-574F-80AA-7990A5B5B856}" type="slidenum">
              <a:rPr lang="en-US" smtClean="0"/>
              <a:pPr/>
              <a:t>‹#›</a:t>
            </a:fld>
            <a:endParaRPr lang="en-US"/>
          </a:p>
        </p:txBody>
      </p:sp>
    </p:spTree>
    <p:extLst>
      <p:ext uri="{BB962C8B-B14F-4D97-AF65-F5344CB8AC3E}">
        <p14:creationId xmlns:p14="http://schemas.microsoft.com/office/powerpoint/2010/main" val="599129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372F7-B737-1446-A20A-D5B3BD9C71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10E0D1-AA94-5443-84C3-804779DDA55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019915-AAD5-254D-AE41-640F7B1CF0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F16E3F9-7E1E-CD43-8FA8-ACC6F7CEDD6A}"/>
              </a:ext>
            </a:extLst>
          </p:cNvPr>
          <p:cNvSpPr>
            <a:spLocks noGrp="1"/>
          </p:cNvSpPr>
          <p:nvPr>
            <p:ph type="dt" sz="half" idx="10"/>
          </p:nvPr>
        </p:nvSpPr>
        <p:spPr/>
        <p:txBody>
          <a:bodyPr/>
          <a:lstStyle/>
          <a:p>
            <a:fld id="{CA377C92-10BF-F845-928A-EB1A3ABADF9A}" type="datetimeFigureOut">
              <a:rPr lang="en-US" smtClean="0"/>
              <a:t>2/22/2023</a:t>
            </a:fld>
            <a:endParaRPr lang="en-US"/>
          </a:p>
        </p:txBody>
      </p:sp>
      <p:sp>
        <p:nvSpPr>
          <p:cNvPr id="6" name="Footer Placeholder 5">
            <a:extLst>
              <a:ext uri="{FF2B5EF4-FFF2-40B4-BE49-F238E27FC236}">
                <a16:creationId xmlns:a16="http://schemas.microsoft.com/office/drawing/2014/main" id="{3B0BECCD-7031-204F-A3F5-69BD5F2C5B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0CCB8E-5434-AB40-B65F-E1EE7BCBF592}"/>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23482324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E08AD-7BDE-CD4F-A295-658AFA5FC440}"/>
              </a:ext>
            </a:extLst>
          </p:cNvPr>
          <p:cNvSpPr>
            <a:spLocks noGrp="1"/>
          </p:cNvSpPr>
          <p:nvPr>
            <p:ph type="title"/>
          </p:nvPr>
        </p:nvSpPr>
        <p:spPr>
          <a:xfrm>
            <a:off x="839788" y="467212"/>
            <a:ext cx="9285357" cy="1223476"/>
          </a:xfrm>
        </p:spPr>
        <p:txBody>
          <a:bodyPr/>
          <a:lstStyle/>
          <a:p>
            <a:r>
              <a:rPr lang="en-US"/>
              <a:t>Click to edit Master title style</a:t>
            </a:r>
          </a:p>
        </p:txBody>
      </p:sp>
      <p:sp>
        <p:nvSpPr>
          <p:cNvPr id="3" name="Text Placeholder 2">
            <a:extLst>
              <a:ext uri="{FF2B5EF4-FFF2-40B4-BE49-F238E27FC236}">
                <a16:creationId xmlns:a16="http://schemas.microsoft.com/office/drawing/2014/main" id="{F0D44015-0AA6-1648-8F92-92FA77AFE2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B26111-5D61-7441-967E-B3D70CE296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6FDD36C-4E99-6C47-A6F1-D545EC7524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37156A-1C70-7B42-9D5B-8677F31F975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5387D7-C548-F142-B618-829AE449CC32}"/>
              </a:ext>
            </a:extLst>
          </p:cNvPr>
          <p:cNvSpPr>
            <a:spLocks noGrp="1"/>
          </p:cNvSpPr>
          <p:nvPr>
            <p:ph type="dt" sz="half" idx="10"/>
          </p:nvPr>
        </p:nvSpPr>
        <p:spPr/>
        <p:txBody>
          <a:bodyPr/>
          <a:lstStyle/>
          <a:p>
            <a:fld id="{CA377C92-10BF-F845-928A-EB1A3ABADF9A}" type="datetimeFigureOut">
              <a:rPr lang="en-US" smtClean="0"/>
              <a:t>2/22/2023</a:t>
            </a:fld>
            <a:endParaRPr lang="en-US"/>
          </a:p>
        </p:txBody>
      </p:sp>
      <p:sp>
        <p:nvSpPr>
          <p:cNvPr id="8" name="Footer Placeholder 7">
            <a:extLst>
              <a:ext uri="{FF2B5EF4-FFF2-40B4-BE49-F238E27FC236}">
                <a16:creationId xmlns:a16="http://schemas.microsoft.com/office/drawing/2014/main" id="{32FF69C7-C2FD-E44F-9D42-48819FD768F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644CB0-D4C2-F643-AD1E-EB7980EA179E}"/>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2336259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F3AC6-0954-A043-9933-807BB6ED444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0DE88D-6E88-9A42-8453-153B033B71DD}"/>
              </a:ext>
            </a:extLst>
          </p:cNvPr>
          <p:cNvSpPr>
            <a:spLocks noGrp="1"/>
          </p:cNvSpPr>
          <p:nvPr>
            <p:ph type="dt" sz="half" idx="10"/>
          </p:nvPr>
        </p:nvSpPr>
        <p:spPr/>
        <p:txBody>
          <a:bodyPr/>
          <a:lstStyle/>
          <a:p>
            <a:fld id="{CA377C92-10BF-F845-928A-EB1A3ABADF9A}" type="datetimeFigureOut">
              <a:rPr lang="en-US" smtClean="0"/>
              <a:t>2/22/2023</a:t>
            </a:fld>
            <a:endParaRPr lang="en-US"/>
          </a:p>
        </p:txBody>
      </p:sp>
      <p:sp>
        <p:nvSpPr>
          <p:cNvPr id="4" name="Footer Placeholder 3">
            <a:extLst>
              <a:ext uri="{FF2B5EF4-FFF2-40B4-BE49-F238E27FC236}">
                <a16:creationId xmlns:a16="http://schemas.microsoft.com/office/drawing/2014/main" id="{B7B664AD-45E7-0E43-97FF-DF607AFFC3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594D8F-8133-2642-AEE1-9FD0DEAF66AE}"/>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14974971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0529F1-16D7-454B-8A22-0D34A312BEAC}"/>
              </a:ext>
            </a:extLst>
          </p:cNvPr>
          <p:cNvSpPr>
            <a:spLocks noGrp="1"/>
          </p:cNvSpPr>
          <p:nvPr>
            <p:ph type="dt" sz="half" idx="10"/>
          </p:nvPr>
        </p:nvSpPr>
        <p:spPr/>
        <p:txBody>
          <a:bodyPr/>
          <a:lstStyle/>
          <a:p>
            <a:fld id="{CA377C92-10BF-F845-928A-EB1A3ABADF9A}" type="datetimeFigureOut">
              <a:rPr lang="en-US" smtClean="0"/>
              <a:t>2/22/2023</a:t>
            </a:fld>
            <a:endParaRPr lang="en-US"/>
          </a:p>
        </p:txBody>
      </p:sp>
      <p:sp>
        <p:nvSpPr>
          <p:cNvPr id="3" name="Footer Placeholder 2">
            <a:extLst>
              <a:ext uri="{FF2B5EF4-FFF2-40B4-BE49-F238E27FC236}">
                <a16:creationId xmlns:a16="http://schemas.microsoft.com/office/drawing/2014/main" id="{9ACD09D7-8A68-5549-B9C2-F929DA1B01A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B59CD1-7572-194F-944A-3408F8C98844}"/>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23495332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A3717-41D6-DF48-8995-C46AC5F319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AA666A4-1D37-0B48-BD8E-2A641481D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FD6D79F-0180-8543-B333-92075BBF95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B0045D-6A8B-4341-8AEE-71C9357330BC}"/>
              </a:ext>
            </a:extLst>
          </p:cNvPr>
          <p:cNvSpPr>
            <a:spLocks noGrp="1"/>
          </p:cNvSpPr>
          <p:nvPr>
            <p:ph type="dt" sz="half" idx="10"/>
          </p:nvPr>
        </p:nvSpPr>
        <p:spPr/>
        <p:txBody>
          <a:bodyPr/>
          <a:lstStyle/>
          <a:p>
            <a:fld id="{CA377C92-10BF-F845-928A-EB1A3ABADF9A}" type="datetimeFigureOut">
              <a:rPr lang="en-US" smtClean="0"/>
              <a:t>2/22/2023</a:t>
            </a:fld>
            <a:endParaRPr lang="en-US"/>
          </a:p>
        </p:txBody>
      </p:sp>
      <p:sp>
        <p:nvSpPr>
          <p:cNvPr id="6" name="Footer Placeholder 5">
            <a:extLst>
              <a:ext uri="{FF2B5EF4-FFF2-40B4-BE49-F238E27FC236}">
                <a16:creationId xmlns:a16="http://schemas.microsoft.com/office/drawing/2014/main" id="{5C1F6DC5-6DB8-AE45-9ADB-79078BBE13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91D5E-C604-2C4C-AF04-82C6076935DF}"/>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26903660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A9BFA-7294-6249-94F8-B94ADC6323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A1F1A1-5633-994B-9CCD-ACA331D892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069F38B-05C5-274A-89D6-1F3F867D08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DBE6F5-F7F9-9E47-8675-6EC5FBFFE4AC}"/>
              </a:ext>
            </a:extLst>
          </p:cNvPr>
          <p:cNvSpPr>
            <a:spLocks noGrp="1"/>
          </p:cNvSpPr>
          <p:nvPr>
            <p:ph type="dt" sz="half" idx="10"/>
          </p:nvPr>
        </p:nvSpPr>
        <p:spPr/>
        <p:txBody>
          <a:bodyPr/>
          <a:lstStyle/>
          <a:p>
            <a:fld id="{CA377C92-10BF-F845-928A-EB1A3ABADF9A}" type="datetimeFigureOut">
              <a:rPr lang="en-US" smtClean="0"/>
              <a:t>2/22/2023</a:t>
            </a:fld>
            <a:endParaRPr lang="en-US"/>
          </a:p>
        </p:txBody>
      </p:sp>
      <p:sp>
        <p:nvSpPr>
          <p:cNvPr id="6" name="Footer Placeholder 5">
            <a:extLst>
              <a:ext uri="{FF2B5EF4-FFF2-40B4-BE49-F238E27FC236}">
                <a16:creationId xmlns:a16="http://schemas.microsoft.com/office/drawing/2014/main" id="{7A772230-0073-DF4E-B781-F6D23CE0E1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018513-4897-2240-A662-F2C3D3399FF2}"/>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2667225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B806D3C-0C0E-3D35-35A9-A729923B8AB3}"/>
              </a:ext>
            </a:extLst>
          </p:cNvPr>
          <p:cNvPicPr>
            <a:picLocks noChangeAspect="1"/>
          </p:cNvPicPr>
          <p:nvPr userDrawn="1"/>
        </p:nvPicPr>
        <p:blipFill>
          <a:blip r:embed="rId13"/>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08171EAC-9FB1-E64B-830E-CBF5FAF5B3A4}"/>
              </a:ext>
            </a:extLst>
          </p:cNvPr>
          <p:cNvSpPr>
            <a:spLocks noGrp="1"/>
          </p:cNvSpPr>
          <p:nvPr>
            <p:ph type="title"/>
          </p:nvPr>
        </p:nvSpPr>
        <p:spPr>
          <a:xfrm>
            <a:off x="838200" y="473886"/>
            <a:ext cx="9286945" cy="12168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D4714C-29F7-7645-8020-DDA15E6AA3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65797A-B78E-0344-9EAA-2ADA8C6535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377C92-10BF-F845-928A-EB1A3ABADF9A}" type="datetimeFigureOut">
              <a:rPr lang="en-US" smtClean="0"/>
              <a:t>2/22/2023</a:t>
            </a:fld>
            <a:endParaRPr lang="en-US"/>
          </a:p>
        </p:txBody>
      </p:sp>
      <p:sp>
        <p:nvSpPr>
          <p:cNvPr id="5" name="Footer Placeholder 4">
            <a:extLst>
              <a:ext uri="{FF2B5EF4-FFF2-40B4-BE49-F238E27FC236}">
                <a16:creationId xmlns:a16="http://schemas.microsoft.com/office/drawing/2014/main" id="{C5AFA732-1CB4-9643-9348-3B86439587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762BEA-A7DF-A94C-A64E-1CD02BD012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8BE5A1-B84E-574F-80AA-7990A5B5B856}" type="slidenum">
              <a:rPr lang="en-US" smtClean="0"/>
              <a:t>‹#›</a:t>
            </a:fld>
            <a:endParaRPr lang="en-US"/>
          </a:p>
        </p:txBody>
      </p:sp>
    </p:spTree>
    <p:extLst>
      <p:ext uri="{BB962C8B-B14F-4D97-AF65-F5344CB8AC3E}">
        <p14:creationId xmlns:p14="http://schemas.microsoft.com/office/powerpoint/2010/main" val="14907269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microsoft.com/office/2007/relationships/diagramDrawing" Target="../diagrams/drawing1.xml"/><Relationship Id="rId3" Type="http://schemas.microsoft.com/office/2018/10/relationships/comments" Target="../comments/modernComment_107_62DD6352.xml"/><Relationship Id="rId7" Type="http://schemas.openxmlformats.org/officeDocument/2006/relationships/diagramColors" Target="../diagrams/colors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microsoft.com/office/2018/10/relationships/comments" Target="../comments/modernComment_101_A37BDE1F.xm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microsoft.com/office/2018/10/relationships/comments" Target="../comments/modernComment_10F_ED009A99.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18/10/relationships/comments" Target="../comments/modernComment_10E_2F34A8A1.xml"/><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18/10/relationships/comments" Target="../comments/modernComment_112_DD85F2A8.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18/10/relationships/comments" Target="../comments/modernComment_109_DE903573.xml"/><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A7E69-153A-DC26-27A6-955A5CA90392}"/>
              </a:ext>
            </a:extLst>
          </p:cNvPr>
          <p:cNvSpPr>
            <a:spLocks noGrp="1"/>
          </p:cNvSpPr>
          <p:nvPr>
            <p:ph type="ctrTitle"/>
          </p:nvPr>
        </p:nvSpPr>
        <p:spPr>
          <a:xfrm>
            <a:off x="1524000" y="2690762"/>
            <a:ext cx="9144000" cy="2169197"/>
          </a:xfrm>
        </p:spPr>
        <p:txBody>
          <a:bodyPr>
            <a:noAutofit/>
          </a:bodyPr>
          <a:lstStyle/>
          <a:p>
            <a:r>
              <a:rPr lang="en-US" sz="4000"/>
              <a:t>Predicting subacute motor recovery in tetraplegia by early assessment of lower motor neuron and subclinical voluntary motor unit action potentials</a:t>
            </a:r>
          </a:p>
        </p:txBody>
      </p:sp>
      <p:sp>
        <p:nvSpPr>
          <p:cNvPr id="3" name="Subtitle 2">
            <a:extLst>
              <a:ext uri="{FF2B5EF4-FFF2-40B4-BE49-F238E27FC236}">
                <a16:creationId xmlns:a16="http://schemas.microsoft.com/office/drawing/2014/main" id="{25FE4FE8-E50C-2BB5-C9C7-D7956C0D489C}"/>
              </a:ext>
            </a:extLst>
          </p:cNvPr>
          <p:cNvSpPr>
            <a:spLocks noGrp="1"/>
          </p:cNvSpPr>
          <p:nvPr>
            <p:ph type="subTitle" idx="1"/>
          </p:nvPr>
        </p:nvSpPr>
        <p:spPr>
          <a:xfrm>
            <a:off x="1524000" y="4913354"/>
            <a:ext cx="9144000" cy="1341566"/>
          </a:xfrm>
        </p:spPr>
        <p:txBody>
          <a:bodyPr/>
          <a:lstStyle/>
          <a:p>
            <a:r>
              <a:rPr lang="en-US"/>
              <a:t>David Balser, MD</a:t>
            </a:r>
          </a:p>
        </p:txBody>
      </p:sp>
    </p:spTree>
    <p:extLst>
      <p:ext uri="{BB962C8B-B14F-4D97-AF65-F5344CB8AC3E}">
        <p14:creationId xmlns:p14="http://schemas.microsoft.com/office/powerpoint/2010/main" val="9259995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E4723-1420-D91D-77BA-87BFC9E0D67A}"/>
              </a:ext>
            </a:extLst>
          </p:cNvPr>
          <p:cNvSpPr>
            <a:spLocks noGrp="1"/>
          </p:cNvSpPr>
          <p:nvPr>
            <p:ph type="title"/>
          </p:nvPr>
        </p:nvSpPr>
        <p:spPr/>
        <p:txBody>
          <a:bodyPr/>
          <a:lstStyle/>
          <a:p>
            <a:r>
              <a:rPr lang="en-US" dirty="0"/>
              <a:t>What did we do?</a:t>
            </a:r>
          </a:p>
        </p:txBody>
      </p:sp>
      <p:sp>
        <p:nvSpPr>
          <p:cNvPr id="3" name="Content Placeholder 2">
            <a:extLst>
              <a:ext uri="{FF2B5EF4-FFF2-40B4-BE49-F238E27FC236}">
                <a16:creationId xmlns:a16="http://schemas.microsoft.com/office/drawing/2014/main" id="{3515ABB2-93CA-073D-9F5C-27F743A8C54C}"/>
              </a:ext>
            </a:extLst>
          </p:cNvPr>
          <p:cNvSpPr>
            <a:spLocks noGrp="1"/>
          </p:cNvSpPr>
          <p:nvPr>
            <p:ph idx="1"/>
          </p:nvPr>
        </p:nvSpPr>
        <p:spPr>
          <a:xfrm>
            <a:off x="838200" y="1825625"/>
            <a:ext cx="5253487" cy="4351338"/>
          </a:xfrm>
        </p:spPr>
        <p:txBody>
          <a:bodyPr/>
          <a:lstStyle/>
          <a:p>
            <a:pPr marL="514350" indent="-514350">
              <a:buFont typeface="+mj-lt"/>
              <a:buAutoNum type="arabicPeriod"/>
            </a:pPr>
            <a:r>
              <a:rPr lang="en-US"/>
              <a:t>Participant enters Inpatient Rehabilitation Facility</a:t>
            </a:r>
          </a:p>
          <a:p>
            <a:pPr marL="514350" indent="-514350">
              <a:buFont typeface="+mj-lt"/>
              <a:buAutoNum type="arabicPeriod"/>
            </a:pPr>
            <a:r>
              <a:rPr lang="en-US"/>
              <a:t>MMT of Upper Extremities within 1 week</a:t>
            </a:r>
          </a:p>
          <a:p>
            <a:pPr marL="971550" lvl="1" indent="-514350">
              <a:buFont typeface="+mj-lt"/>
              <a:buAutoNum type="arabicPeriod"/>
            </a:pPr>
            <a:r>
              <a:rPr lang="en-US"/>
              <a:t>If MMT = 0, obtain MUAP</a:t>
            </a:r>
          </a:p>
          <a:p>
            <a:pPr marL="971550" lvl="1" indent="-514350">
              <a:buFont typeface="+mj-lt"/>
              <a:buAutoNum type="arabicPeriod"/>
            </a:pPr>
            <a:r>
              <a:rPr lang="en-US"/>
              <a:t>If MMT &lt; 3, obtain SMMT</a:t>
            </a:r>
          </a:p>
          <a:p>
            <a:pPr marL="514350" indent="-514350">
              <a:buFont typeface="+mj-lt"/>
              <a:buAutoNum type="arabicPeriod"/>
            </a:pPr>
            <a:r>
              <a:rPr lang="en-US"/>
              <a:t>MMT of Upper Extremities at week 4</a:t>
            </a:r>
          </a:p>
        </p:txBody>
      </p:sp>
      <p:pic>
        <p:nvPicPr>
          <p:cNvPr id="5" name="Picture 5">
            <a:extLst>
              <a:ext uri="{FF2B5EF4-FFF2-40B4-BE49-F238E27FC236}">
                <a16:creationId xmlns:a16="http://schemas.microsoft.com/office/drawing/2014/main" id="{F0515405-BEF2-EDE1-FAA1-F4F7F93ECA33}"/>
              </a:ext>
            </a:extLst>
          </p:cNvPr>
          <p:cNvPicPr>
            <a:picLocks noChangeAspect="1"/>
          </p:cNvPicPr>
          <p:nvPr/>
        </p:nvPicPr>
        <p:blipFill>
          <a:blip r:embed="rId3"/>
          <a:stretch>
            <a:fillRect/>
          </a:stretch>
        </p:blipFill>
        <p:spPr>
          <a:xfrm>
            <a:off x="6938514" y="1091594"/>
            <a:ext cx="4166558" cy="5566210"/>
          </a:xfrm>
          <a:prstGeom prst="rect">
            <a:avLst/>
          </a:prstGeom>
        </p:spPr>
      </p:pic>
      <p:sp>
        <p:nvSpPr>
          <p:cNvPr id="7" name="Explosion: 8 Points 6">
            <a:extLst>
              <a:ext uri="{FF2B5EF4-FFF2-40B4-BE49-F238E27FC236}">
                <a16:creationId xmlns:a16="http://schemas.microsoft.com/office/drawing/2014/main" id="{BE56D2A8-CF10-4952-B34E-B1A06EE8617D}"/>
              </a:ext>
            </a:extLst>
          </p:cNvPr>
          <p:cNvSpPr/>
          <p:nvPr/>
        </p:nvSpPr>
        <p:spPr>
          <a:xfrm rot="14431204">
            <a:off x="9336136" y="3100430"/>
            <a:ext cx="343188" cy="474453"/>
          </a:xfrm>
          <a:prstGeom prst="irregularSeal1">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xplosion: 8 Points 7">
            <a:extLst>
              <a:ext uri="{FF2B5EF4-FFF2-40B4-BE49-F238E27FC236}">
                <a16:creationId xmlns:a16="http://schemas.microsoft.com/office/drawing/2014/main" id="{36FA7BA9-554F-4F6A-CCC6-ABE75AEB199B}"/>
              </a:ext>
            </a:extLst>
          </p:cNvPr>
          <p:cNvSpPr/>
          <p:nvPr/>
        </p:nvSpPr>
        <p:spPr>
          <a:xfrm>
            <a:off x="8759109" y="2584385"/>
            <a:ext cx="503206" cy="589471"/>
          </a:xfrm>
          <a:prstGeom prst="irregularSeal1">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A4AAD5CF-5BB2-CB11-7A53-9D190684018D}"/>
              </a:ext>
            </a:extLst>
          </p:cNvPr>
          <p:cNvSpPr txBox="1">
            <a:spLocks/>
          </p:cNvSpPr>
          <p:nvPr/>
        </p:nvSpPr>
        <p:spPr>
          <a:xfrm>
            <a:off x="10205073" y="3643015"/>
            <a:ext cx="1400751" cy="46336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MUAP +</a:t>
            </a:r>
          </a:p>
        </p:txBody>
      </p:sp>
      <p:sp>
        <p:nvSpPr>
          <p:cNvPr id="10" name="Content Placeholder 2">
            <a:extLst>
              <a:ext uri="{FF2B5EF4-FFF2-40B4-BE49-F238E27FC236}">
                <a16:creationId xmlns:a16="http://schemas.microsoft.com/office/drawing/2014/main" id="{06AE3C39-F1D6-305D-AB1C-ACB06588D060}"/>
              </a:ext>
            </a:extLst>
          </p:cNvPr>
          <p:cNvSpPr txBox="1">
            <a:spLocks/>
          </p:cNvSpPr>
          <p:nvPr/>
        </p:nvSpPr>
        <p:spPr>
          <a:xfrm>
            <a:off x="10205073" y="3635687"/>
            <a:ext cx="1400751" cy="46336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SMMT +</a:t>
            </a:r>
          </a:p>
        </p:txBody>
      </p:sp>
    </p:spTree>
    <p:extLst>
      <p:ext uri="{BB962C8B-B14F-4D97-AF65-F5344CB8AC3E}">
        <p14:creationId xmlns:p14="http://schemas.microsoft.com/office/powerpoint/2010/main" val="2186894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xit" presetSubtype="0" fill="hold" grpId="1" nodeType="withEffect">
                                  <p:stCondLst>
                                    <p:cond delay="0"/>
                                  </p:stCondLst>
                                  <p:childTnLst>
                                    <p:animEffect transition="out" filter="fade">
                                      <p:cBhvr>
                                        <p:cTn id="20" dur="500"/>
                                        <p:tgtEl>
                                          <p:spTgt spid="8"/>
                                        </p:tgtEl>
                                      </p:cBhvr>
                                    </p:animEffect>
                                    <p:set>
                                      <p:cBhvr>
                                        <p:cTn id="21" dur="1" fill="hold">
                                          <p:stCondLst>
                                            <p:cond delay="499"/>
                                          </p:stCondLst>
                                        </p:cTn>
                                        <p:tgtEl>
                                          <p:spTgt spid="8"/>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10"/>
                                        </p:tgtEl>
                                      </p:cBhvr>
                                    </p:animEffect>
                                    <p:set>
                                      <p:cBhvr>
                                        <p:cTn id="24"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8" grpId="1" animBg="1"/>
      <p:bldP spid="9" grpId="0"/>
      <p:bldP spid="10" grpId="0"/>
      <p:bldP spid="10"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C634B-1E48-FB03-D240-137E2F28FEDC}"/>
              </a:ext>
            </a:extLst>
          </p:cNvPr>
          <p:cNvSpPr>
            <a:spLocks noGrp="1"/>
          </p:cNvSpPr>
          <p:nvPr>
            <p:ph type="title"/>
          </p:nvPr>
        </p:nvSpPr>
        <p:spPr/>
        <p:txBody>
          <a:bodyPr/>
          <a:lstStyle/>
          <a:p>
            <a:r>
              <a:rPr lang="en-US" dirty="0"/>
              <a:t>Statistical Plan</a:t>
            </a:r>
          </a:p>
        </p:txBody>
      </p:sp>
      <p:sp>
        <p:nvSpPr>
          <p:cNvPr id="3" name="Content Placeholder 2">
            <a:extLst>
              <a:ext uri="{FF2B5EF4-FFF2-40B4-BE49-F238E27FC236}">
                <a16:creationId xmlns:a16="http://schemas.microsoft.com/office/drawing/2014/main" id="{63FD11F3-34FE-220B-CE3C-96B74580572E}"/>
              </a:ext>
            </a:extLst>
          </p:cNvPr>
          <p:cNvSpPr>
            <a:spLocks noGrp="1"/>
          </p:cNvSpPr>
          <p:nvPr>
            <p:ph sz="half" idx="1"/>
          </p:nvPr>
        </p:nvSpPr>
        <p:spPr/>
        <p:txBody>
          <a:bodyPr vert="horz" lIns="91440" tIns="45720" rIns="91440" bIns="45720" rtlCol="0" anchor="t">
            <a:normAutofit/>
          </a:bodyPr>
          <a:lstStyle/>
          <a:p>
            <a:pPr marL="514350" indent="-514350">
              <a:buFont typeface="+mj-lt"/>
              <a:buAutoNum type="arabicPeriod"/>
            </a:pPr>
            <a:r>
              <a:rPr lang="en-US" dirty="0"/>
              <a:t>Quantify Missing Data</a:t>
            </a:r>
          </a:p>
          <a:p>
            <a:pPr marL="514350" indent="-514350">
              <a:buFont typeface="+mj-lt"/>
              <a:buAutoNum type="arabicPeriod"/>
            </a:pPr>
            <a:r>
              <a:rPr lang="en-US" dirty="0"/>
              <a:t>Assess assumptions</a:t>
            </a:r>
            <a:endParaRPr lang="en-US" dirty="0">
              <a:ea typeface="Calibri"/>
              <a:cs typeface="Calibri"/>
            </a:endParaRPr>
          </a:p>
          <a:p>
            <a:pPr marL="514350" indent="-514350">
              <a:buFont typeface="+mj-lt"/>
              <a:buAutoNum type="arabicPeriod"/>
            </a:pPr>
            <a:r>
              <a:rPr lang="en-US" dirty="0"/>
              <a:t>Single factor analysis</a:t>
            </a:r>
            <a:endParaRPr lang="en-US" dirty="0">
              <a:ea typeface="Calibri"/>
              <a:cs typeface="Calibri"/>
            </a:endParaRPr>
          </a:p>
          <a:p>
            <a:pPr marL="971550" lvl="1" indent="-514350">
              <a:buFont typeface="+mj-lt"/>
              <a:buAutoNum type="arabicPeriod"/>
            </a:pPr>
            <a:r>
              <a:rPr lang="en-US" dirty="0"/>
              <a:t>MUAP study</a:t>
            </a:r>
          </a:p>
          <a:p>
            <a:pPr marL="971550" lvl="1" indent="-514350">
              <a:buAutoNum type="arabicPeriod"/>
            </a:pPr>
            <a:r>
              <a:rPr lang="en-US" dirty="0"/>
              <a:t>SMMT study</a:t>
            </a:r>
            <a:endParaRPr lang="en-US" dirty="0">
              <a:ea typeface="Calibri" panose="020F0502020204030204"/>
              <a:cs typeface="Calibri" panose="020F0502020204030204"/>
            </a:endParaRPr>
          </a:p>
          <a:p>
            <a:pPr marL="514350" indent="-514350">
              <a:buFont typeface="+mj-lt"/>
              <a:buAutoNum type="arabicPeriod"/>
            </a:pPr>
            <a:r>
              <a:rPr lang="en-US" dirty="0"/>
              <a:t>ROC Analysis</a:t>
            </a:r>
            <a:endParaRPr lang="en-US" dirty="0">
              <a:ea typeface="Calibri"/>
              <a:cs typeface="Calibri"/>
            </a:endParaRPr>
          </a:p>
          <a:p>
            <a:pPr marL="971550" lvl="1" indent="-514350">
              <a:buFont typeface="+mj-lt"/>
              <a:buAutoNum type="arabicPeriod"/>
            </a:pPr>
            <a:r>
              <a:rPr lang="en-US" dirty="0"/>
              <a:t>MUAP + SMMT -&gt; </a:t>
            </a:r>
            <a:r>
              <a:rPr lang="el-GR" dirty="0"/>
              <a:t>Δ</a:t>
            </a:r>
            <a:r>
              <a:rPr lang="en-US" dirty="0"/>
              <a:t>MMT model</a:t>
            </a:r>
            <a:endParaRPr lang="en-US" dirty="0">
              <a:ea typeface="Calibri"/>
              <a:cs typeface="Calibri"/>
            </a:endParaRPr>
          </a:p>
          <a:p>
            <a:pPr marL="971550" lvl="1" indent="-514350">
              <a:buFont typeface="+mj-lt"/>
              <a:buAutoNum type="arabicPeriod"/>
            </a:pPr>
            <a:r>
              <a:rPr lang="en-US" dirty="0"/>
              <a:t>MUAP only -&gt; </a:t>
            </a:r>
            <a:r>
              <a:rPr lang="el-GR" dirty="0"/>
              <a:t>Δ</a:t>
            </a:r>
            <a:r>
              <a:rPr lang="en-US" dirty="0"/>
              <a:t>MMT model</a:t>
            </a:r>
            <a:endParaRPr lang="en-US" dirty="0">
              <a:ea typeface="Calibri"/>
              <a:cs typeface="Calibri"/>
            </a:endParaRPr>
          </a:p>
          <a:p>
            <a:pPr marL="971550" lvl="1" indent="-514350">
              <a:buFont typeface="+mj-lt"/>
              <a:buAutoNum type="arabicPeriod"/>
            </a:pPr>
            <a:r>
              <a:rPr lang="en-US" dirty="0"/>
              <a:t>SMMT -&gt; </a:t>
            </a:r>
            <a:r>
              <a:rPr lang="el-GR" dirty="0"/>
              <a:t>Δ</a:t>
            </a:r>
            <a:r>
              <a:rPr lang="en-US" dirty="0"/>
              <a:t>MMT model</a:t>
            </a:r>
            <a:endParaRPr lang="en-US" dirty="0">
              <a:ea typeface="Calibri"/>
              <a:cs typeface="Calibri"/>
            </a:endParaRPr>
          </a:p>
        </p:txBody>
      </p:sp>
      <p:pic>
        <p:nvPicPr>
          <p:cNvPr id="6" name="Content Placeholder 5" descr="Graphical user interface&#10;&#10;Description automatically generated">
            <a:extLst>
              <a:ext uri="{FF2B5EF4-FFF2-40B4-BE49-F238E27FC236}">
                <a16:creationId xmlns:a16="http://schemas.microsoft.com/office/drawing/2014/main" id="{52BB71A9-C4E0-32C7-DDE5-9F007C83EE4B}"/>
              </a:ext>
            </a:extLst>
          </p:cNvPr>
          <p:cNvPicPr>
            <a:picLocks noGrp="1" noChangeAspect="1"/>
          </p:cNvPicPr>
          <p:nvPr>
            <p:ph sz="half" idx="2"/>
          </p:nvPr>
        </p:nvPicPr>
        <p:blipFill>
          <a:blip r:embed="rId3"/>
          <a:stretch>
            <a:fillRect/>
          </a:stretch>
        </p:blipFill>
        <p:spPr>
          <a:xfrm>
            <a:off x="6172200" y="2032551"/>
            <a:ext cx="5181600" cy="3937486"/>
          </a:xfrm>
        </p:spPr>
      </p:pic>
    </p:spTree>
    <p:extLst>
      <p:ext uri="{BB962C8B-B14F-4D97-AF65-F5344CB8AC3E}">
        <p14:creationId xmlns:p14="http://schemas.microsoft.com/office/powerpoint/2010/main" val="1076600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415B35-86D0-2CA3-3747-8DE4112E4915}"/>
              </a:ext>
            </a:extLst>
          </p:cNvPr>
          <p:cNvSpPr>
            <a:spLocks noGrp="1"/>
          </p:cNvSpPr>
          <p:nvPr>
            <p:ph type="title"/>
          </p:nvPr>
        </p:nvSpPr>
        <p:spPr/>
        <p:txBody>
          <a:bodyPr/>
          <a:lstStyle/>
          <a:p>
            <a:r>
              <a:rPr lang="en-US"/>
              <a:t>Results</a:t>
            </a:r>
          </a:p>
        </p:txBody>
      </p:sp>
    </p:spTree>
    <p:extLst>
      <p:ext uri="{BB962C8B-B14F-4D97-AF65-F5344CB8AC3E}">
        <p14:creationId xmlns:p14="http://schemas.microsoft.com/office/powerpoint/2010/main" val="1225517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2A7FF-1B6C-7BA4-9708-37D82AA29A22}"/>
              </a:ext>
            </a:extLst>
          </p:cNvPr>
          <p:cNvSpPr>
            <a:spLocks noGrp="1"/>
          </p:cNvSpPr>
          <p:nvPr>
            <p:ph type="title"/>
          </p:nvPr>
        </p:nvSpPr>
        <p:spPr/>
        <p:txBody>
          <a:bodyPr/>
          <a:lstStyle/>
          <a:p>
            <a:r>
              <a:rPr lang="en-US"/>
              <a:t>Recruitment and Analysis Flowchart</a:t>
            </a:r>
          </a:p>
        </p:txBody>
      </p:sp>
      <p:graphicFrame>
        <p:nvGraphicFramePr>
          <p:cNvPr id="7" name="Content Placeholder 6">
            <a:extLst>
              <a:ext uri="{FF2B5EF4-FFF2-40B4-BE49-F238E27FC236}">
                <a16:creationId xmlns:a16="http://schemas.microsoft.com/office/drawing/2014/main" id="{EACB5C4D-F482-F6C8-A986-9DAE919F672C}"/>
              </a:ext>
            </a:extLst>
          </p:cNvPr>
          <p:cNvGraphicFramePr>
            <a:graphicFrameLocks noGrp="1"/>
          </p:cNvGraphicFramePr>
          <p:nvPr>
            <p:ph idx="1"/>
            <p:extLst>
              <p:ext uri="{D42A27DB-BD31-4B8C-83A1-F6EECF244321}">
                <p14:modId xmlns:p14="http://schemas.microsoft.com/office/powerpoint/2010/main" val="847545979"/>
              </p:ext>
            </p:extLst>
          </p:nvPr>
        </p:nvGraphicFramePr>
        <p:xfrm>
          <a:off x="454360" y="1825625"/>
          <a:ext cx="1166002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658676050"/>
      </p:ext>
    </p:extLst>
  </p:cSld>
  <p:clrMapOvr>
    <a:masterClrMapping/>
  </p:clrMapOvr>
  <p:extLst>
    <p:ext uri="{6950BFC3-D8DA-4A85-94F7-54DA5524770B}">
      <p188:commentRel xmlns:p188="http://schemas.microsoft.com/office/powerpoint/2018/8/main" r:id="rId3"/>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52AF140-FEAF-12AB-C2E7-AA1C41B86D8D}"/>
              </a:ext>
            </a:extLst>
          </p:cNvPr>
          <p:cNvSpPr>
            <a:spLocks noGrp="1"/>
          </p:cNvSpPr>
          <p:nvPr>
            <p:ph type="title"/>
          </p:nvPr>
        </p:nvSpPr>
        <p:spPr/>
        <p:txBody>
          <a:bodyPr/>
          <a:lstStyle/>
          <a:p>
            <a:r>
              <a:rPr lang="en-US"/>
              <a:t>Distribution and Correlation</a:t>
            </a:r>
          </a:p>
        </p:txBody>
      </p:sp>
      <p:pic>
        <p:nvPicPr>
          <p:cNvPr id="8" name="Content Placeholder 7" descr="Chart, scatter chart&#10;&#10;Description automatically generated">
            <a:extLst>
              <a:ext uri="{FF2B5EF4-FFF2-40B4-BE49-F238E27FC236}">
                <a16:creationId xmlns:a16="http://schemas.microsoft.com/office/drawing/2014/main" id="{4A3DCFA9-FF74-71E2-C876-0D84AE0BAB2D}"/>
              </a:ext>
            </a:extLst>
          </p:cNvPr>
          <p:cNvPicPr>
            <a:picLocks noGrp="1" noChangeAspect="1"/>
          </p:cNvPicPr>
          <p:nvPr>
            <p:ph sz="half" idx="1"/>
          </p:nvPr>
        </p:nvPicPr>
        <p:blipFill>
          <a:blip r:embed="rId3"/>
          <a:stretch>
            <a:fillRect/>
          </a:stretch>
        </p:blipFill>
        <p:spPr/>
      </p:pic>
      <p:sp>
        <p:nvSpPr>
          <p:cNvPr id="11" name="TextBox 10">
            <a:extLst>
              <a:ext uri="{FF2B5EF4-FFF2-40B4-BE49-F238E27FC236}">
                <a16:creationId xmlns:a16="http://schemas.microsoft.com/office/drawing/2014/main" id="{5DF08FB9-06BF-C955-1F2D-285D52223F91}"/>
              </a:ext>
            </a:extLst>
          </p:cNvPr>
          <p:cNvSpPr txBox="1"/>
          <p:nvPr/>
        </p:nvSpPr>
        <p:spPr>
          <a:xfrm>
            <a:off x="1881781" y="6227487"/>
            <a:ext cx="3094437" cy="369332"/>
          </a:xfrm>
          <a:prstGeom prst="rect">
            <a:avLst/>
          </a:prstGeom>
          <a:noFill/>
        </p:spPr>
        <p:txBody>
          <a:bodyPr wrap="none" rtlCol="0">
            <a:spAutoFit/>
          </a:bodyPr>
          <a:lstStyle/>
          <a:p>
            <a:pPr algn="ctr"/>
            <a:r>
              <a:rPr lang="en-US"/>
              <a:t>Spearman’s r = 0.39 (p &lt; 0.001)</a:t>
            </a:r>
          </a:p>
        </p:txBody>
      </p:sp>
      <p:pic>
        <p:nvPicPr>
          <p:cNvPr id="15" name="Content Placeholder 14" descr="Chart, scatter chart&#10;&#10;Description automatically generated">
            <a:extLst>
              <a:ext uri="{FF2B5EF4-FFF2-40B4-BE49-F238E27FC236}">
                <a16:creationId xmlns:a16="http://schemas.microsoft.com/office/drawing/2014/main" id="{4464AAF7-0C85-486D-A2A6-90F980EEB2F9}"/>
              </a:ext>
            </a:extLst>
          </p:cNvPr>
          <p:cNvPicPr>
            <a:picLocks noGrp="1" noChangeAspect="1"/>
          </p:cNvPicPr>
          <p:nvPr>
            <p:ph sz="half" idx="2"/>
          </p:nvPr>
        </p:nvPicPr>
        <p:blipFill>
          <a:blip r:embed="rId4"/>
          <a:stretch>
            <a:fillRect/>
          </a:stretch>
        </p:blipFill>
        <p:spPr/>
      </p:pic>
      <p:sp>
        <p:nvSpPr>
          <p:cNvPr id="16" name="TextBox 15">
            <a:extLst>
              <a:ext uri="{FF2B5EF4-FFF2-40B4-BE49-F238E27FC236}">
                <a16:creationId xmlns:a16="http://schemas.microsoft.com/office/drawing/2014/main" id="{E43240FD-5199-382E-EE04-A929200371E3}"/>
              </a:ext>
            </a:extLst>
          </p:cNvPr>
          <p:cNvSpPr txBox="1"/>
          <p:nvPr/>
        </p:nvSpPr>
        <p:spPr>
          <a:xfrm>
            <a:off x="6937596" y="6227487"/>
            <a:ext cx="3650808" cy="369332"/>
          </a:xfrm>
          <a:prstGeom prst="rect">
            <a:avLst/>
          </a:prstGeom>
          <a:noFill/>
        </p:spPr>
        <p:txBody>
          <a:bodyPr wrap="none" rtlCol="0">
            <a:spAutoFit/>
          </a:bodyPr>
          <a:lstStyle/>
          <a:p>
            <a:pPr algn="ctr"/>
            <a:r>
              <a:rPr lang="en-US"/>
              <a:t>Kruskal-Wallis </a:t>
            </a:r>
            <a:r>
              <a:rPr lang="el-GR"/>
              <a:t>χ</a:t>
            </a:r>
            <a:r>
              <a:rPr lang="en-US" baseline="30000"/>
              <a:t>2</a:t>
            </a:r>
            <a:r>
              <a:rPr lang="en-US"/>
              <a:t> = 5.8553 (p=0.0155)</a:t>
            </a:r>
          </a:p>
        </p:txBody>
      </p:sp>
    </p:spTree>
    <p:extLst>
      <p:ext uri="{BB962C8B-B14F-4D97-AF65-F5344CB8AC3E}">
        <p14:creationId xmlns:p14="http://schemas.microsoft.com/office/powerpoint/2010/main" val="686332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3D61C4-9DF2-BF31-DB80-432E203C6A54}"/>
              </a:ext>
            </a:extLst>
          </p:cNvPr>
          <p:cNvSpPr>
            <a:spLocks noGrp="1"/>
          </p:cNvSpPr>
          <p:nvPr>
            <p:ph type="title"/>
          </p:nvPr>
        </p:nvSpPr>
        <p:spPr/>
        <p:txBody>
          <a:bodyPr>
            <a:normAutofit fontScale="90000"/>
          </a:bodyPr>
          <a:lstStyle/>
          <a:p>
            <a:r>
              <a:rPr lang="en-US" dirty="0"/>
              <a:t>ROC: Combined SMMT and MUAP model</a:t>
            </a:r>
          </a:p>
        </p:txBody>
      </p:sp>
      <p:sp>
        <p:nvSpPr>
          <p:cNvPr id="5" name="Content Placeholder 4">
            <a:extLst>
              <a:ext uri="{FF2B5EF4-FFF2-40B4-BE49-F238E27FC236}">
                <a16:creationId xmlns:a16="http://schemas.microsoft.com/office/drawing/2014/main" id="{9D777885-4093-B463-6B11-5A90756F5D53}"/>
              </a:ext>
            </a:extLst>
          </p:cNvPr>
          <p:cNvSpPr>
            <a:spLocks noGrp="1"/>
          </p:cNvSpPr>
          <p:nvPr>
            <p:ph sz="half" idx="1"/>
          </p:nvPr>
        </p:nvSpPr>
        <p:spPr/>
        <p:txBody>
          <a:bodyPr>
            <a:normAutofit fontScale="92500" lnSpcReduction="20000"/>
          </a:bodyPr>
          <a:lstStyle/>
          <a:p>
            <a:pPr marL="514350" indent="-514350">
              <a:buFont typeface="+mj-lt"/>
              <a:buAutoNum type="arabicPeriod"/>
            </a:pPr>
            <a:r>
              <a:rPr lang="en-US" dirty="0"/>
              <a:t>Predictors:</a:t>
            </a:r>
          </a:p>
          <a:p>
            <a:pPr lvl="1"/>
            <a:r>
              <a:rPr lang="en-US" dirty="0"/>
              <a:t>Were MUAPs Present at week 1?</a:t>
            </a:r>
          </a:p>
          <a:p>
            <a:pPr lvl="1"/>
            <a:r>
              <a:rPr lang="en-US" dirty="0"/>
              <a:t>How much did stimulation improve MMT at week 1 (SMMT)?</a:t>
            </a:r>
          </a:p>
          <a:p>
            <a:pPr marL="514350" indent="-514350">
              <a:buFont typeface="+mj-lt"/>
              <a:buAutoNum type="arabicPeriod"/>
            </a:pPr>
            <a:r>
              <a:rPr lang="en-US" dirty="0"/>
              <a:t>Model:</a:t>
            </a:r>
          </a:p>
          <a:p>
            <a:pPr lvl="1"/>
            <a:r>
              <a:rPr lang="en-US" dirty="0"/>
              <a:t>Outcome: Chance to improve MMT by week 4</a:t>
            </a:r>
          </a:p>
          <a:p>
            <a:pPr lvl="1"/>
            <a:r>
              <a:rPr lang="en-US" dirty="0"/>
              <a:t>Predictors: MUAP + SMMT</a:t>
            </a:r>
          </a:p>
          <a:p>
            <a:pPr marL="514350" indent="-514350">
              <a:buFont typeface="+mj-lt"/>
              <a:buAutoNum type="arabicPeriod"/>
            </a:pPr>
            <a:r>
              <a:rPr lang="en-US" dirty="0"/>
              <a:t>ROC Curve: Max Threshold = Max Youden Index</a:t>
            </a:r>
          </a:p>
          <a:p>
            <a:pPr lvl="1"/>
            <a:r>
              <a:rPr lang="en-US" dirty="0"/>
              <a:t>AUC = 0.73</a:t>
            </a:r>
          </a:p>
          <a:p>
            <a:pPr lvl="1"/>
            <a:r>
              <a:rPr lang="en-US" dirty="0"/>
              <a:t>Sensitivity: 41.4%</a:t>
            </a:r>
          </a:p>
          <a:p>
            <a:pPr lvl="1"/>
            <a:r>
              <a:rPr lang="en-US" dirty="0"/>
              <a:t>Specificity: 90%</a:t>
            </a:r>
          </a:p>
          <a:p>
            <a:pPr lvl="1"/>
            <a:r>
              <a:rPr lang="en-US" dirty="0"/>
              <a:t>Youden Index: 0.31</a:t>
            </a:r>
          </a:p>
        </p:txBody>
      </p:sp>
      <p:pic>
        <p:nvPicPr>
          <p:cNvPr id="7" name="Content Placeholder 6" descr="ROC Curve for Model">
            <a:extLst>
              <a:ext uri="{FF2B5EF4-FFF2-40B4-BE49-F238E27FC236}">
                <a16:creationId xmlns:a16="http://schemas.microsoft.com/office/drawing/2014/main" id="{4631EFC1-A30C-FDFF-3678-B901F3A61271}"/>
              </a:ext>
            </a:extLst>
          </p:cNvPr>
          <p:cNvPicPr>
            <a:picLocks noGrp="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587331" y="1825625"/>
            <a:ext cx="4351338" cy="4351338"/>
          </a:xfrm>
          <a:prstGeom prst="rect">
            <a:avLst/>
          </a:prstGeom>
          <a:noFill/>
          <a:ln>
            <a:noFill/>
          </a:ln>
        </p:spPr>
      </p:pic>
    </p:spTree>
    <p:extLst>
      <p:ext uri="{BB962C8B-B14F-4D97-AF65-F5344CB8AC3E}">
        <p14:creationId xmlns:p14="http://schemas.microsoft.com/office/powerpoint/2010/main" val="2742803999"/>
      </p:ext>
    </p:extLst>
  </p:cSld>
  <p:clrMapOvr>
    <a:masterClrMapping/>
  </p:clrMapOvr>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16E04-2CD0-B0D4-1CBB-276911AD0560}"/>
              </a:ext>
            </a:extLst>
          </p:cNvPr>
          <p:cNvSpPr>
            <a:spLocks noGrp="1"/>
          </p:cNvSpPr>
          <p:nvPr>
            <p:ph type="title"/>
          </p:nvPr>
        </p:nvSpPr>
        <p:spPr/>
        <p:txBody>
          <a:bodyPr>
            <a:normAutofit fontScale="90000"/>
          </a:bodyPr>
          <a:lstStyle/>
          <a:p>
            <a:r>
              <a:rPr lang="en-US" dirty="0"/>
              <a:t>ROC: Component SMMT and MUAP Model</a:t>
            </a:r>
          </a:p>
        </p:txBody>
      </p:sp>
      <p:sp>
        <p:nvSpPr>
          <p:cNvPr id="3" name="Content Placeholder 2">
            <a:extLst>
              <a:ext uri="{FF2B5EF4-FFF2-40B4-BE49-F238E27FC236}">
                <a16:creationId xmlns:a16="http://schemas.microsoft.com/office/drawing/2014/main" id="{66217EED-38A6-6206-2298-8A543F18496B}"/>
              </a:ext>
            </a:extLst>
          </p:cNvPr>
          <p:cNvSpPr>
            <a:spLocks noGrp="1"/>
          </p:cNvSpPr>
          <p:nvPr>
            <p:ph sz="half" idx="1"/>
          </p:nvPr>
        </p:nvSpPr>
        <p:spPr/>
        <p:txBody>
          <a:bodyPr/>
          <a:lstStyle/>
          <a:p>
            <a:r>
              <a:rPr lang="en-US" dirty="0"/>
              <a:t>Would just using one predictor be better?</a:t>
            </a:r>
          </a:p>
          <a:p>
            <a:pPr lvl="1"/>
            <a:r>
              <a:rPr lang="en-US" dirty="0"/>
              <a:t>MUAP AUC: 0.65</a:t>
            </a:r>
          </a:p>
          <a:p>
            <a:pPr lvl="1"/>
            <a:r>
              <a:rPr lang="en-US" dirty="0"/>
              <a:t>SMMT AUC: 0.60</a:t>
            </a:r>
          </a:p>
          <a:p>
            <a:pPr lvl="1"/>
            <a:r>
              <a:rPr lang="en-US" dirty="0"/>
              <a:t>MUAP + SMMT AUC: 0.73</a:t>
            </a:r>
          </a:p>
          <a:p>
            <a:r>
              <a:rPr lang="en-US" dirty="0"/>
              <a:t>Answer: No</a:t>
            </a:r>
          </a:p>
        </p:txBody>
      </p:sp>
      <p:pic>
        <p:nvPicPr>
          <p:cNvPr id="6" name="Content Placeholder 5" descr="ROC Curves for Comparisons">
            <a:extLst>
              <a:ext uri="{FF2B5EF4-FFF2-40B4-BE49-F238E27FC236}">
                <a16:creationId xmlns:a16="http://schemas.microsoft.com/office/drawing/2014/main" id="{3C697812-53FD-F4BE-4BE3-7E7FD0834B89}"/>
              </a:ext>
            </a:extLst>
          </p:cNvPr>
          <p:cNvPicPr>
            <a:picLocks noGrp="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587331" y="1825625"/>
            <a:ext cx="4351338" cy="4351338"/>
          </a:xfrm>
          <a:prstGeom prst="rect">
            <a:avLst/>
          </a:prstGeom>
          <a:noFill/>
          <a:ln>
            <a:noFill/>
          </a:ln>
        </p:spPr>
      </p:pic>
    </p:spTree>
    <p:extLst>
      <p:ext uri="{BB962C8B-B14F-4D97-AF65-F5344CB8AC3E}">
        <p14:creationId xmlns:p14="http://schemas.microsoft.com/office/powerpoint/2010/main" val="21335066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0601E-EA2E-F3F8-E7D7-C3D2DD305609}"/>
              </a:ext>
            </a:extLst>
          </p:cNvPr>
          <p:cNvSpPr>
            <a:spLocks noGrp="1"/>
          </p:cNvSpPr>
          <p:nvPr>
            <p:ph type="title"/>
          </p:nvPr>
        </p:nvSpPr>
        <p:spPr/>
        <p:txBody>
          <a:bodyPr/>
          <a:lstStyle/>
          <a:p>
            <a:r>
              <a:rPr lang="en-US"/>
              <a:t>Discussion</a:t>
            </a:r>
          </a:p>
        </p:txBody>
      </p:sp>
    </p:spTree>
    <p:extLst>
      <p:ext uri="{BB962C8B-B14F-4D97-AF65-F5344CB8AC3E}">
        <p14:creationId xmlns:p14="http://schemas.microsoft.com/office/powerpoint/2010/main" val="1956697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3E708-170E-C6EA-EA37-8913CEDCDD41}"/>
              </a:ext>
            </a:extLst>
          </p:cNvPr>
          <p:cNvSpPr>
            <a:spLocks noGrp="1"/>
          </p:cNvSpPr>
          <p:nvPr>
            <p:ph type="title"/>
          </p:nvPr>
        </p:nvSpPr>
        <p:spPr/>
        <p:txBody>
          <a:bodyPr/>
          <a:lstStyle/>
          <a:p>
            <a:r>
              <a:rPr lang="en-US" dirty="0"/>
              <a:t>Summary and ROC Curve</a:t>
            </a:r>
          </a:p>
        </p:txBody>
      </p:sp>
      <p:sp>
        <p:nvSpPr>
          <p:cNvPr id="3" name="Content Placeholder 2">
            <a:extLst>
              <a:ext uri="{FF2B5EF4-FFF2-40B4-BE49-F238E27FC236}">
                <a16:creationId xmlns:a16="http://schemas.microsoft.com/office/drawing/2014/main" id="{0CFE6602-AC20-263F-4D6B-6157CEDE2CD9}"/>
              </a:ext>
            </a:extLst>
          </p:cNvPr>
          <p:cNvSpPr>
            <a:spLocks noGrp="1"/>
          </p:cNvSpPr>
          <p:nvPr>
            <p:ph idx="1"/>
          </p:nvPr>
        </p:nvSpPr>
        <p:spPr/>
        <p:txBody>
          <a:bodyPr vert="horz" lIns="91440" tIns="45720" rIns="91440" bIns="45720" rtlCol="0" anchor="t">
            <a:normAutofit fontScale="92500" lnSpcReduction="10000"/>
          </a:bodyPr>
          <a:lstStyle/>
          <a:p>
            <a:r>
              <a:rPr lang="en-US" dirty="0">
                <a:ea typeface="+mn-lt"/>
                <a:cs typeface="+mn-lt"/>
              </a:rPr>
              <a:t>Results</a:t>
            </a:r>
          </a:p>
          <a:p>
            <a:pPr lvl="1"/>
            <a:r>
              <a:rPr lang="el-GR" dirty="0">
                <a:ea typeface="+mn-lt"/>
                <a:cs typeface="+mn-lt"/>
              </a:rPr>
              <a:t>Δ</a:t>
            </a:r>
            <a:r>
              <a:rPr lang="en-US" dirty="0">
                <a:ea typeface="+mn-lt"/>
                <a:cs typeface="+mn-lt"/>
              </a:rPr>
              <a:t>MMT during acute rehab were correlated with MUAP and SMMT</a:t>
            </a:r>
            <a:endParaRPr lang="en-US" dirty="0">
              <a:ea typeface="Calibri"/>
              <a:cs typeface="Calibri"/>
            </a:endParaRPr>
          </a:p>
          <a:p>
            <a:pPr lvl="2"/>
            <a:r>
              <a:rPr lang="en-US" sz="2400" dirty="0">
                <a:ea typeface="+mn-lt"/>
                <a:cs typeface="+mn-lt"/>
              </a:rPr>
              <a:t>Sensitivity: 41.4%   Specificity: 90%</a:t>
            </a:r>
          </a:p>
          <a:p>
            <a:pPr lvl="1"/>
            <a:r>
              <a:rPr lang="en-US" dirty="0">
                <a:ea typeface="Calibri"/>
                <a:cs typeface="Calibri"/>
              </a:rPr>
              <a:t>Our Model: AUC 0.73 (but different predictors and outcome measure)</a:t>
            </a:r>
            <a:endParaRPr lang="en-US" dirty="0">
              <a:ea typeface="+mn-lt"/>
              <a:cs typeface="+mn-lt"/>
            </a:endParaRPr>
          </a:p>
          <a:p>
            <a:pPr marL="457200" lvl="1" indent="0">
              <a:buNone/>
            </a:pPr>
            <a:endParaRPr lang="en-US" dirty="0">
              <a:ea typeface="Calibri"/>
              <a:cs typeface="Calibri"/>
            </a:endParaRPr>
          </a:p>
          <a:p>
            <a:r>
              <a:rPr lang="en-US" dirty="0"/>
              <a:t>Hupp et al, 2018</a:t>
            </a:r>
            <a:r>
              <a:rPr lang="en-US" baseline="30000" dirty="0"/>
              <a:t>6</a:t>
            </a:r>
            <a:endParaRPr lang="en-US" dirty="0">
              <a:ea typeface="Calibri"/>
              <a:cs typeface="Calibri"/>
            </a:endParaRPr>
          </a:p>
          <a:p>
            <a:pPr lvl="1"/>
            <a:r>
              <a:rPr lang="en-US" dirty="0"/>
              <a:t>Population: 224 individuals with tetraplegia</a:t>
            </a:r>
            <a:endParaRPr lang="en-US" dirty="0">
              <a:ea typeface="Calibri"/>
              <a:cs typeface="Calibri"/>
            </a:endParaRPr>
          </a:p>
          <a:p>
            <a:pPr lvl="1"/>
            <a:r>
              <a:rPr lang="en-US" dirty="0"/>
              <a:t>Index Model: Age, Motor Score, SEP, MEP, NCS</a:t>
            </a:r>
            <a:endParaRPr lang="en-US" dirty="0">
              <a:ea typeface="Calibri"/>
              <a:cs typeface="Calibri"/>
            </a:endParaRPr>
          </a:p>
          <a:p>
            <a:pPr lvl="1"/>
            <a:r>
              <a:rPr lang="en-US" dirty="0"/>
              <a:t>Comparison Model: Age, Motor Score</a:t>
            </a:r>
            <a:endParaRPr lang="en-US" dirty="0">
              <a:ea typeface="Calibri"/>
              <a:cs typeface="Calibri"/>
            </a:endParaRPr>
          </a:p>
          <a:p>
            <a:pPr lvl="1"/>
            <a:r>
              <a:rPr lang="en-US" dirty="0"/>
              <a:t>Outcome: SCIM III</a:t>
            </a:r>
            <a:endParaRPr lang="en-US" dirty="0">
              <a:ea typeface="Calibri"/>
              <a:cs typeface="Calibri"/>
            </a:endParaRPr>
          </a:p>
          <a:p>
            <a:pPr lvl="1"/>
            <a:r>
              <a:rPr lang="en-US" dirty="0">
                <a:ea typeface="Calibri"/>
                <a:cs typeface="Calibri"/>
              </a:rPr>
              <a:t>Index AUC: 0.956 (95% CI: 0.930–0.982)</a:t>
            </a:r>
            <a:endParaRPr lang="en-US" dirty="0">
              <a:ea typeface="+mn-lt"/>
              <a:cs typeface="+mn-lt"/>
            </a:endParaRPr>
          </a:p>
          <a:p>
            <a:pPr lvl="1"/>
            <a:r>
              <a:rPr lang="en-US" dirty="0">
                <a:ea typeface="Calibri"/>
                <a:cs typeface="Calibri"/>
              </a:rPr>
              <a:t>Comparison AUC: 0.936 (95% CI: 0.904–0.968)</a:t>
            </a:r>
            <a:endParaRPr lang="en-US" dirty="0">
              <a:ea typeface="+mn-lt"/>
              <a:cs typeface="+mn-lt"/>
            </a:endParaRPr>
          </a:p>
        </p:txBody>
      </p:sp>
    </p:spTree>
    <p:extLst>
      <p:ext uri="{BB962C8B-B14F-4D97-AF65-F5344CB8AC3E}">
        <p14:creationId xmlns:p14="http://schemas.microsoft.com/office/powerpoint/2010/main" val="3976239769"/>
      </p:ext>
    </p:extLst>
  </p:cSld>
  <p:clrMapOvr>
    <a:masterClrMapping/>
  </p:clrMapOvr>
  <p:extLst>
    <p:ext uri="{6950BFC3-D8DA-4A85-94F7-54DA5524770B}">
      <p188:commentRel xmlns:p188="http://schemas.microsoft.com/office/powerpoint/2018/8/main" r:id="rId3"/>
    </p:ext>
  </p:extLs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2C8B-2F34-B88A-CC2A-F53FB52E5044}"/>
              </a:ext>
            </a:extLst>
          </p:cNvPr>
          <p:cNvSpPr>
            <a:spLocks noGrp="1"/>
          </p:cNvSpPr>
          <p:nvPr>
            <p:ph type="title"/>
          </p:nvPr>
        </p:nvSpPr>
        <p:spPr/>
        <p:txBody>
          <a:bodyPr/>
          <a:lstStyle/>
          <a:p>
            <a:r>
              <a:rPr lang="en-US"/>
              <a:t>Feasibility</a:t>
            </a:r>
          </a:p>
        </p:txBody>
      </p:sp>
      <p:sp>
        <p:nvSpPr>
          <p:cNvPr id="3" name="Content Placeholder 2">
            <a:extLst>
              <a:ext uri="{FF2B5EF4-FFF2-40B4-BE49-F238E27FC236}">
                <a16:creationId xmlns:a16="http://schemas.microsoft.com/office/drawing/2014/main" id="{0ACD6C72-51A4-BD4C-A3AF-C7C2C8287902}"/>
              </a:ext>
            </a:extLst>
          </p:cNvPr>
          <p:cNvSpPr>
            <a:spLocks noGrp="1"/>
          </p:cNvSpPr>
          <p:nvPr>
            <p:ph sz="half" idx="1"/>
          </p:nvPr>
        </p:nvSpPr>
        <p:spPr/>
        <p:txBody>
          <a:bodyPr>
            <a:normAutofit fontScale="92500"/>
          </a:bodyPr>
          <a:lstStyle/>
          <a:p>
            <a:r>
              <a:rPr lang="en-US" dirty="0"/>
              <a:t>Missing Data = Missed MMT testing (</a:t>
            </a:r>
            <a:r>
              <a:rPr lang="en-US" dirty="0" err="1"/>
              <a:t>wk</a:t>
            </a:r>
            <a:r>
              <a:rPr lang="en-US" dirty="0"/>
              <a:t> 1 or 4) + Missed MUAP or SMMT</a:t>
            </a:r>
          </a:p>
          <a:p>
            <a:r>
              <a:rPr lang="en-US" dirty="0"/>
              <a:t>MUAP: Missing Data</a:t>
            </a:r>
          </a:p>
          <a:p>
            <a:pPr lvl="1"/>
            <a:r>
              <a:rPr lang="en-US" dirty="0"/>
              <a:t>Participants: 17/46 (40.0%)</a:t>
            </a:r>
          </a:p>
          <a:p>
            <a:pPr lvl="1"/>
            <a:r>
              <a:rPr lang="en-US" dirty="0"/>
              <a:t>Muscles: 173/303 (57.1%)</a:t>
            </a:r>
          </a:p>
          <a:p>
            <a:r>
              <a:rPr lang="en-US" dirty="0"/>
              <a:t>SMMT: Missing Data</a:t>
            </a:r>
          </a:p>
          <a:p>
            <a:pPr lvl="1"/>
            <a:r>
              <a:rPr lang="en-US" dirty="0"/>
              <a:t>Participants: 14/49 (28.6%)</a:t>
            </a:r>
          </a:p>
          <a:p>
            <a:pPr lvl="1"/>
            <a:r>
              <a:rPr lang="en-US" dirty="0"/>
              <a:t>Muscles: 154/355 (43.4%)</a:t>
            </a:r>
          </a:p>
        </p:txBody>
      </p:sp>
      <p:sp>
        <p:nvSpPr>
          <p:cNvPr id="4" name="Content Placeholder 3">
            <a:extLst>
              <a:ext uri="{FF2B5EF4-FFF2-40B4-BE49-F238E27FC236}">
                <a16:creationId xmlns:a16="http://schemas.microsoft.com/office/drawing/2014/main" id="{D61CB75C-B8B8-2F09-3675-E000C21AC618}"/>
              </a:ext>
            </a:extLst>
          </p:cNvPr>
          <p:cNvSpPr>
            <a:spLocks noGrp="1"/>
          </p:cNvSpPr>
          <p:nvPr>
            <p:ph sz="half" idx="2"/>
          </p:nvPr>
        </p:nvSpPr>
        <p:spPr/>
        <p:txBody>
          <a:bodyPr>
            <a:normAutofit fontScale="92500"/>
          </a:bodyPr>
          <a:lstStyle/>
          <a:p>
            <a:r>
              <a:rPr lang="en-US"/>
              <a:t>Huang et al, 2022</a:t>
            </a:r>
            <a:r>
              <a:rPr lang="en-US" baseline="30000"/>
              <a:t>5</a:t>
            </a:r>
            <a:endParaRPr lang="en-US"/>
          </a:p>
          <a:p>
            <a:pPr lvl="1"/>
            <a:r>
              <a:rPr lang="en-US"/>
              <a:t>5 SCI, 8 Controls</a:t>
            </a:r>
          </a:p>
          <a:p>
            <a:pPr lvl="1"/>
            <a:r>
              <a:rPr lang="en-US"/>
              <a:t>H-Reflex, Electrical Perceptual Threshold, TMS MEP</a:t>
            </a:r>
          </a:p>
          <a:p>
            <a:pPr lvl="1"/>
            <a:r>
              <a:rPr lang="en-US"/>
              <a:t>Outcome: Lower Extremity Motor Score at 6 months</a:t>
            </a:r>
          </a:p>
          <a:p>
            <a:pPr lvl="1"/>
            <a:r>
              <a:rPr lang="en-US"/>
              <a:t>Results: EPT correlated with LEMS, H-reflex didn’t</a:t>
            </a:r>
          </a:p>
          <a:p>
            <a:pPr lvl="1"/>
            <a:r>
              <a:rPr lang="en-US"/>
              <a:t>Incomplete MEP data: couldn’t get from 2/5 participants (40% missing)</a:t>
            </a:r>
          </a:p>
          <a:p>
            <a:r>
              <a:rPr lang="en-US"/>
              <a:t>Hupp et al, 2018</a:t>
            </a:r>
            <a:r>
              <a:rPr lang="en-US" baseline="30000"/>
              <a:t>6</a:t>
            </a:r>
            <a:endParaRPr lang="en-US"/>
          </a:p>
          <a:p>
            <a:pPr lvl="1"/>
            <a:r>
              <a:rPr lang="en-US"/>
              <a:t>224 SCI (out of 1742, 87.1% missing)</a:t>
            </a:r>
          </a:p>
          <a:p>
            <a:endParaRPr lang="en-US"/>
          </a:p>
          <a:p>
            <a:endParaRPr lang="en-US"/>
          </a:p>
          <a:p>
            <a:endParaRPr lang="en-US"/>
          </a:p>
          <a:p>
            <a:endParaRPr lang="en-US"/>
          </a:p>
        </p:txBody>
      </p:sp>
    </p:spTree>
    <p:extLst>
      <p:ext uri="{BB962C8B-B14F-4D97-AF65-F5344CB8AC3E}">
        <p14:creationId xmlns:p14="http://schemas.microsoft.com/office/powerpoint/2010/main" val="791980193"/>
      </p:ext>
    </p:extLst>
  </p:cSld>
  <p:clrMapOvr>
    <a:masterClrMapping/>
  </p:clrMapOvr>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B3AF6B-C9F3-5AA0-A332-9051EE996F3E}"/>
              </a:ext>
            </a:extLst>
          </p:cNvPr>
          <p:cNvSpPr>
            <a:spLocks noGrp="1"/>
          </p:cNvSpPr>
          <p:nvPr>
            <p:ph type="title"/>
          </p:nvPr>
        </p:nvSpPr>
        <p:spPr/>
        <p:txBody>
          <a:bodyPr/>
          <a:lstStyle/>
          <a:p>
            <a:r>
              <a:rPr lang="en-US"/>
              <a:t>Disclosures</a:t>
            </a:r>
          </a:p>
        </p:txBody>
      </p:sp>
      <p:sp>
        <p:nvSpPr>
          <p:cNvPr id="5" name="Content Placeholder 4">
            <a:extLst>
              <a:ext uri="{FF2B5EF4-FFF2-40B4-BE49-F238E27FC236}">
                <a16:creationId xmlns:a16="http://schemas.microsoft.com/office/drawing/2014/main" id="{54255BE8-8515-0BB3-0ECF-AD7F682D7285}"/>
              </a:ext>
            </a:extLst>
          </p:cNvPr>
          <p:cNvSpPr>
            <a:spLocks noGrp="1"/>
          </p:cNvSpPr>
          <p:nvPr>
            <p:ph idx="1"/>
          </p:nvPr>
        </p:nvSpPr>
        <p:spPr/>
        <p:txBody>
          <a:bodyPr/>
          <a:lstStyle/>
          <a:p>
            <a:r>
              <a:rPr lang="en-US"/>
              <a:t>I have no financial conflicts of interest related to the information to be presented.</a:t>
            </a:r>
          </a:p>
          <a:p>
            <a:r>
              <a:rPr lang="en-US"/>
              <a:t>I will not discuss the off-label uses of medical devices or pharmaceuticals.</a:t>
            </a:r>
          </a:p>
        </p:txBody>
      </p:sp>
    </p:spTree>
    <p:extLst>
      <p:ext uri="{BB962C8B-B14F-4D97-AF65-F5344CB8AC3E}">
        <p14:creationId xmlns:p14="http://schemas.microsoft.com/office/powerpoint/2010/main" val="41533141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B62D0F0-A387-79A2-D7CF-C276B90DB76E}"/>
              </a:ext>
            </a:extLst>
          </p:cNvPr>
          <p:cNvSpPr>
            <a:spLocks noGrp="1"/>
          </p:cNvSpPr>
          <p:nvPr>
            <p:ph type="title"/>
          </p:nvPr>
        </p:nvSpPr>
        <p:spPr/>
        <p:txBody>
          <a:bodyPr/>
          <a:lstStyle/>
          <a:p>
            <a:r>
              <a:rPr lang="en-US"/>
              <a:t>Feasibility</a:t>
            </a:r>
          </a:p>
        </p:txBody>
      </p:sp>
      <p:graphicFrame>
        <p:nvGraphicFramePr>
          <p:cNvPr id="7" name="Table 7">
            <a:extLst>
              <a:ext uri="{FF2B5EF4-FFF2-40B4-BE49-F238E27FC236}">
                <a16:creationId xmlns:a16="http://schemas.microsoft.com/office/drawing/2014/main" id="{2389F19A-E394-BDC7-A96D-5E04F232FA10}"/>
              </a:ext>
            </a:extLst>
          </p:cNvPr>
          <p:cNvGraphicFramePr>
            <a:graphicFrameLocks noGrp="1"/>
          </p:cNvGraphicFramePr>
          <p:nvPr>
            <p:ph idx="1"/>
            <p:extLst>
              <p:ext uri="{D42A27DB-BD31-4B8C-83A1-F6EECF244321}">
                <p14:modId xmlns:p14="http://schemas.microsoft.com/office/powerpoint/2010/main" val="2269913199"/>
              </p:ext>
            </p:extLst>
          </p:nvPr>
        </p:nvGraphicFramePr>
        <p:xfrm>
          <a:off x="838200" y="1547330"/>
          <a:ext cx="10515597" cy="5120640"/>
        </p:xfrm>
        <a:graphic>
          <a:graphicData uri="http://schemas.openxmlformats.org/drawingml/2006/table">
            <a:tbl>
              <a:tblPr firstRow="1" bandRow="1">
                <a:tableStyleId>{5C22544A-7EE6-4342-B048-85BDC9FD1C3A}</a:tableStyleId>
              </a:tblPr>
              <a:tblGrid>
                <a:gridCol w="2683092">
                  <a:extLst>
                    <a:ext uri="{9D8B030D-6E8A-4147-A177-3AD203B41FA5}">
                      <a16:colId xmlns:a16="http://schemas.microsoft.com/office/drawing/2014/main" val="3011521783"/>
                    </a:ext>
                  </a:extLst>
                </a:gridCol>
                <a:gridCol w="4327306">
                  <a:extLst>
                    <a:ext uri="{9D8B030D-6E8A-4147-A177-3AD203B41FA5}">
                      <a16:colId xmlns:a16="http://schemas.microsoft.com/office/drawing/2014/main" val="1326343349"/>
                    </a:ext>
                  </a:extLst>
                </a:gridCol>
                <a:gridCol w="3505199">
                  <a:extLst>
                    <a:ext uri="{9D8B030D-6E8A-4147-A177-3AD203B41FA5}">
                      <a16:colId xmlns:a16="http://schemas.microsoft.com/office/drawing/2014/main" val="3544845279"/>
                    </a:ext>
                  </a:extLst>
                </a:gridCol>
              </a:tblGrid>
              <a:tr h="370840">
                <a:tc>
                  <a:txBody>
                    <a:bodyPr/>
                    <a:lstStyle/>
                    <a:p>
                      <a:r>
                        <a:rPr lang="en-US" sz="2400"/>
                        <a:t>Source</a:t>
                      </a:r>
                    </a:p>
                  </a:txBody>
                  <a:tcPr/>
                </a:tc>
                <a:tc>
                  <a:txBody>
                    <a:bodyPr/>
                    <a:lstStyle/>
                    <a:p>
                      <a:r>
                        <a:rPr lang="en-US" sz="2400"/>
                        <a:t>Missing Data Rate</a:t>
                      </a:r>
                    </a:p>
                  </a:txBody>
                  <a:tcPr/>
                </a:tc>
                <a:tc>
                  <a:txBody>
                    <a:bodyPr/>
                    <a:lstStyle/>
                    <a:p>
                      <a:r>
                        <a:rPr lang="en-US" sz="2400"/>
                        <a:t>Caveats</a:t>
                      </a:r>
                    </a:p>
                  </a:txBody>
                  <a:tcPr/>
                </a:tc>
                <a:extLst>
                  <a:ext uri="{0D108BD9-81ED-4DB2-BD59-A6C34878D82A}">
                    <a16:rowId xmlns:a16="http://schemas.microsoft.com/office/drawing/2014/main" val="3082059597"/>
                  </a:ext>
                </a:extLst>
              </a:tr>
              <a:tr h="370840">
                <a:tc>
                  <a:txBody>
                    <a:bodyPr/>
                    <a:lstStyle/>
                    <a:p>
                      <a:r>
                        <a:rPr lang="en-US" sz="2400"/>
                        <a:t>Huang et al, 2022</a:t>
                      </a:r>
                      <a:r>
                        <a:rPr lang="en-US" sz="2400" baseline="30000"/>
                        <a:t>5</a:t>
                      </a:r>
                      <a:endParaRPr lang="en-US" sz="2400"/>
                    </a:p>
                  </a:txBody>
                  <a:tcPr/>
                </a:tc>
                <a:tc>
                  <a:txBody>
                    <a:bodyPr/>
                    <a:lstStyle/>
                    <a:p>
                      <a:r>
                        <a:rPr lang="en-US" sz="2400"/>
                        <a:t>MEP: 40%</a:t>
                      </a:r>
                    </a:p>
                  </a:txBody>
                  <a:tcPr/>
                </a:tc>
                <a:tc>
                  <a:txBody>
                    <a:bodyPr/>
                    <a:lstStyle/>
                    <a:p>
                      <a:r>
                        <a:rPr lang="en-US" sz="2400"/>
                        <a:t>Due to underestimating interruptions at bedside inpatient</a:t>
                      </a:r>
                    </a:p>
                  </a:txBody>
                  <a:tcPr/>
                </a:tc>
                <a:extLst>
                  <a:ext uri="{0D108BD9-81ED-4DB2-BD59-A6C34878D82A}">
                    <a16:rowId xmlns:a16="http://schemas.microsoft.com/office/drawing/2014/main" val="2502544417"/>
                  </a:ext>
                </a:extLst>
              </a:tr>
              <a:tr h="370840">
                <a:tc>
                  <a:txBody>
                    <a:bodyPr/>
                    <a:lstStyle/>
                    <a:p>
                      <a:r>
                        <a:rPr lang="en-US" sz="2400"/>
                        <a:t>Hupp et al, 2018</a:t>
                      </a:r>
                      <a:r>
                        <a:rPr lang="en-US" sz="2400" baseline="30000"/>
                        <a:t>6</a:t>
                      </a:r>
                      <a:endParaRPr lang="en-US" sz="2400"/>
                    </a:p>
                  </a:txBody>
                  <a:tcPr/>
                </a:tc>
                <a:tc>
                  <a:txBody>
                    <a:bodyPr/>
                    <a:lstStyle/>
                    <a:p>
                      <a:r>
                        <a:rPr lang="en-US" sz="2400"/>
                        <a:t>MEP, NCS: 87.1%</a:t>
                      </a:r>
                    </a:p>
                  </a:txBody>
                  <a:tcPr/>
                </a:tc>
                <a:tc>
                  <a:txBody>
                    <a:bodyPr/>
                    <a:lstStyle/>
                    <a:p>
                      <a:r>
                        <a:rPr lang="en-US" sz="2400"/>
                        <a:t>Due to exclusion of participants if any element was missing, amount of missing data for each test unclear</a:t>
                      </a:r>
                    </a:p>
                  </a:txBody>
                  <a:tcPr/>
                </a:tc>
                <a:extLst>
                  <a:ext uri="{0D108BD9-81ED-4DB2-BD59-A6C34878D82A}">
                    <a16:rowId xmlns:a16="http://schemas.microsoft.com/office/drawing/2014/main" val="544627671"/>
                  </a:ext>
                </a:extLst>
              </a:tr>
              <a:tr h="370840">
                <a:tc>
                  <a:txBody>
                    <a:bodyPr/>
                    <a:lstStyle/>
                    <a:p>
                      <a:r>
                        <a:rPr lang="en-US" sz="2400"/>
                        <a:t>Our Study</a:t>
                      </a:r>
                    </a:p>
                  </a:txBody>
                  <a:tcPr/>
                </a:tc>
                <a:tc>
                  <a:txBody>
                    <a:bodyPr/>
                    <a:lstStyle/>
                    <a:p>
                      <a:r>
                        <a:rPr lang="en-US" sz="2400"/>
                        <a:t>MUAP: 40.0%, (12% where attempted)</a:t>
                      </a:r>
                    </a:p>
                    <a:p>
                      <a:r>
                        <a:rPr lang="en-US" sz="2400"/>
                        <a:t>SMMT: 28.6%, (2.7% where attempted)</a:t>
                      </a:r>
                    </a:p>
                  </a:txBody>
                  <a:tcPr/>
                </a:tc>
                <a:tc>
                  <a:txBody>
                    <a:bodyPr/>
                    <a:lstStyle/>
                    <a:p>
                      <a:r>
                        <a:rPr lang="en-US" sz="2400"/>
                        <a:t>“Where attempted” means MMT was completed and appropriate for each test.</a:t>
                      </a:r>
                    </a:p>
                  </a:txBody>
                  <a:tcPr/>
                </a:tc>
                <a:extLst>
                  <a:ext uri="{0D108BD9-81ED-4DB2-BD59-A6C34878D82A}">
                    <a16:rowId xmlns:a16="http://schemas.microsoft.com/office/drawing/2014/main" val="2496335476"/>
                  </a:ext>
                </a:extLst>
              </a:tr>
            </a:tbl>
          </a:graphicData>
        </a:graphic>
      </p:graphicFrame>
    </p:spTree>
    <p:extLst>
      <p:ext uri="{BB962C8B-B14F-4D97-AF65-F5344CB8AC3E}">
        <p14:creationId xmlns:p14="http://schemas.microsoft.com/office/powerpoint/2010/main" val="3716543144"/>
      </p:ext>
    </p:extLst>
  </p:cSld>
  <p:clrMapOvr>
    <a:masterClrMapping/>
  </p:clrMapOvr>
  <p:extLst>
    <p:ext uri="{6950BFC3-D8DA-4A85-94F7-54DA5524770B}">
      <p188:commentRel xmlns:p188="http://schemas.microsoft.com/office/powerpoint/2018/8/main" r:id="rId3"/>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F65D9-BEF1-E428-8FD6-5B47F7FBD5F4}"/>
              </a:ext>
            </a:extLst>
          </p:cNvPr>
          <p:cNvSpPr>
            <a:spLocks noGrp="1"/>
          </p:cNvSpPr>
          <p:nvPr>
            <p:ph type="title"/>
          </p:nvPr>
        </p:nvSpPr>
        <p:spPr/>
        <p:txBody>
          <a:bodyPr/>
          <a:lstStyle/>
          <a:p>
            <a:r>
              <a:rPr lang="en-US"/>
              <a:t>Limitations</a:t>
            </a:r>
          </a:p>
        </p:txBody>
      </p:sp>
      <p:sp>
        <p:nvSpPr>
          <p:cNvPr id="5" name="Text Placeholder 4">
            <a:extLst>
              <a:ext uri="{FF2B5EF4-FFF2-40B4-BE49-F238E27FC236}">
                <a16:creationId xmlns:a16="http://schemas.microsoft.com/office/drawing/2014/main" id="{520FA238-0F32-4EEC-6D83-2E69789C1A10}"/>
              </a:ext>
            </a:extLst>
          </p:cNvPr>
          <p:cNvSpPr>
            <a:spLocks noGrp="1"/>
          </p:cNvSpPr>
          <p:nvPr>
            <p:ph type="body" idx="1"/>
          </p:nvPr>
        </p:nvSpPr>
        <p:spPr/>
        <p:txBody>
          <a:bodyPr/>
          <a:lstStyle/>
          <a:p>
            <a:r>
              <a:rPr lang="en-US"/>
              <a:t>Practical</a:t>
            </a:r>
          </a:p>
        </p:txBody>
      </p:sp>
      <p:sp>
        <p:nvSpPr>
          <p:cNvPr id="6" name="Content Placeholder 5">
            <a:extLst>
              <a:ext uri="{FF2B5EF4-FFF2-40B4-BE49-F238E27FC236}">
                <a16:creationId xmlns:a16="http://schemas.microsoft.com/office/drawing/2014/main" id="{FE1949BF-9E86-7406-A04E-21925A2C829A}"/>
              </a:ext>
            </a:extLst>
          </p:cNvPr>
          <p:cNvSpPr>
            <a:spLocks noGrp="1"/>
          </p:cNvSpPr>
          <p:nvPr>
            <p:ph sz="half" idx="2"/>
          </p:nvPr>
        </p:nvSpPr>
        <p:spPr/>
        <p:txBody>
          <a:bodyPr>
            <a:normAutofit lnSpcReduction="10000"/>
          </a:bodyPr>
          <a:lstStyle/>
          <a:p>
            <a:r>
              <a:rPr lang="en-US"/>
              <a:t>Patient population - High complexity of longitudinal study for acute tetraplegia population</a:t>
            </a:r>
          </a:p>
          <a:p>
            <a:r>
              <a:rPr lang="en-US"/>
              <a:t>Test - EMG likely impractical clinical tool for routine used in acute tetraplegia</a:t>
            </a:r>
          </a:p>
          <a:p>
            <a:r>
              <a:rPr lang="en-US"/>
              <a:t>Setting – Mixed study design was detrimental (acute rehab and 4 weeks).</a:t>
            </a:r>
          </a:p>
        </p:txBody>
      </p:sp>
      <p:sp>
        <p:nvSpPr>
          <p:cNvPr id="7" name="Text Placeholder 6">
            <a:extLst>
              <a:ext uri="{FF2B5EF4-FFF2-40B4-BE49-F238E27FC236}">
                <a16:creationId xmlns:a16="http://schemas.microsoft.com/office/drawing/2014/main" id="{4FFEE4F8-8774-2EBB-6A0A-B2A22CFD717F}"/>
              </a:ext>
            </a:extLst>
          </p:cNvPr>
          <p:cNvSpPr>
            <a:spLocks noGrp="1"/>
          </p:cNvSpPr>
          <p:nvPr>
            <p:ph type="body" sz="quarter" idx="3"/>
          </p:nvPr>
        </p:nvSpPr>
        <p:spPr/>
        <p:txBody>
          <a:bodyPr/>
          <a:lstStyle/>
          <a:p>
            <a:r>
              <a:rPr lang="en-US"/>
              <a:t>Experimental / Statistical</a:t>
            </a:r>
          </a:p>
        </p:txBody>
      </p:sp>
      <p:sp>
        <p:nvSpPr>
          <p:cNvPr id="8" name="Content Placeholder 7">
            <a:extLst>
              <a:ext uri="{FF2B5EF4-FFF2-40B4-BE49-F238E27FC236}">
                <a16:creationId xmlns:a16="http://schemas.microsoft.com/office/drawing/2014/main" id="{16F0B998-D1F4-035F-D393-5B0F5AA4D599}"/>
              </a:ext>
            </a:extLst>
          </p:cNvPr>
          <p:cNvSpPr>
            <a:spLocks noGrp="1"/>
          </p:cNvSpPr>
          <p:nvPr>
            <p:ph sz="quarter" idx="4"/>
          </p:nvPr>
        </p:nvSpPr>
        <p:spPr/>
        <p:txBody>
          <a:bodyPr>
            <a:normAutofit lnSpcReduction="10000"/>
          </a:bodyPr>
          <a:lstStyle/>
          <a:p>
            <a:r>
              <a:rPr lang="en-US"/>
              <a:t>Exploratory – need another study to validate positivity cutoffs</a:t>
            </a:r>
          </a:p>
          <a:p>
            <a:r>
              <a:rPr lang="en-US"/>
              <a:t>Reference test and outcome should be separate</a:t>
            </a:r>
          </a:p>
          <a:p>
            <a:r>
              <a:rPr lang="en-US"/>
              <a:t>Confounders / Factors – participant, level of injury, nature of injury, motor level and laterality</a:t>
            </a:r>
          </a:p>
          <a:p>
            <a:r>
              <a:rPr lang="en-US"/>
              <a:t>Time – arbitrary 4-week period</a:t>
            </a:r>
          </a:p>
          <a:p>
            <a:endParaRPr lang="en-US"/>
          </a:p>
        </p:txBody>
      </p:sp>
    </p:spTree>
    <p:extLst>
      <p:ext uri="{BB962C8B-B14F-4D97-AF65-F5344CB8AC3E}">
        <p14:creationId xmlns:p14="http://schemas.microsoft.com/office/powerpoint/2010/main" val="3733992819"/>
      </p:ext>
    </p:extLst>
  </p:cSld>
  <p:clrMapOvr>
    <a:masterClrMapping/>
  </p:clrMapOvr>
  <p:extLst>
    <p:ext uri="{6950BFC3-D8DA-4A85-94F7-54DA5524770B}">
      <p188:commentRel xmlns:p188="http://schemas.microsoft.com/office/powerpoint/2018/8/main" r:id="rId3"/>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262D060-779F-DD80-952E-F8CEEAF8BE71}"/>
              </a:ext>
            </a:extLst>
          </p:cNvPr>
          <p:cNvSpPr>
            <a:spLocks noGrp="1"/>
          </p:cNvSpPr>
          <p:nvPr>
            <p:ph type="title"/>
          </p:nvPr>
        </p:nvSpPr>
        <p:spPr/>
        <p:txBody>
          <a:bodyPr/>
          <a:lstStyle/>
          <a:p>
            <a:r>
              <a:rPr lang="en-US"/>
              <a:t>Conclusions</a:t>
            </a:r>
          </a:p>
        </p:txBody>
      </p:sp>
      <p:sp>
        <p:nvSpPr>
          <p:cNvPr id="8" name="Content Placeholder 7">
            <a:extLst>
              <a:ext uri="{FF2B5EF4-FFF2-40B4-BE49-F238E27FC236}">
                <a16:creationId xmlns:a16="http://schemas.microsoft.com/office/drawing/2014/main" id="{F2819F27-FDBD-0992-DD5A-C4F8B5628E96}"/>
              </a:ext>
            </a:extLst>
          </p:cNvPr>
          <p:cNvSpPr>
            <a:spLocks noGrp="1"/>
          </p:cNvSpPr>
          <p:nvPr>
            <p:ph idx="1"/>
          </p:nvPr>
        </p:nvSpPr>
        <p:spPr/>
        <p:txBody>
          <a:bodyPr>
            <a:normAutofit/>
          </a:bodyPr>
          <a:lstStyle/>
          <a:p>
            <a:r>
              <a:rPr lang="en-US" dirty="0"/>
              <a:t>EMG and E-Stim have value in predicting subacute SCI motor recovery</a:t>
            </a:r>
          </a:p>
          <a:p>
            <a:r>
              <a:rPr lang="en-US" dirty="0"/>
              <a:t>Obtaining electrically stimulated volitional MMT may be easier than EMG assessments during Inpatient Rehab</a:t>
            </a:r>
          </a:p>
          <a:p>
            <a:pPr lvl="1"/>
            <a:r>
              <a:rPr lang="en-US" dirty="0"/>
              <a:t>Obtaining EMG MUAPs appears comparable to TMS MEP</a:t>
            </a:r>
          </a:p>
          <a:p>
            <a:r>
              <a:rPr lang="en-US" dirty="0"/>
              <a:t>Acute SCI prognostic models should include demographic and physical exam elements</a:t>
            </a:r>
          </a:p>
          <a:p>
            <a:r>
              <a:rPr lang="en-US" dirty="0"/>
              <a:t>One or more special testing elements including neuromodulation / electromyography may strengthen prediction</a:t>
            </a:r>
          </a:p>
        </p:txBody>
      </p:sp>
    </p:spTree>
    <p:extLst>
      <p:ext uri="{BB962C8B-B14F-4D97-AF65-F5344CB8AC3E}">
        <p14:creationId xmlns:p14="http://schemas.microsoft.com/office/powerpoint/2010/main" val="23666085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FFCB6-9560-C7C1-FF90-86E877376082}"/>
              </a:ext>
            </a:extLst>
          </p:cNvPr>
          <p:cNvSpPr>
            <a:spLocks noGrp="1"/>
          </p:cNvSpPr>
          <p:nvPr>
            <p:ph type="title"/>
          </p:nvPr>
        </p:nvSpPr>
        <p:spPr/>
        <p:txBody>
          <a:bodyPr/>
          <a:lstStyle/>
          <a:p>
            <a:r>
              <a:rPr lang="en-US"/>
              <a:t>References</a:t>
            </a:r>
          </a:p>
        </p:txBody>
      </p:sp>
      <p:sp>
        <p:nvSpPr>
          <p:cNvPr id="7" name="Content Placeholder 6">
            <a:extLst>
              <a:ext uri="{FF2B5EF4-FFF2-40B4-BE49-F238E27FC236}">
                <a16:creationId xmlns:a16="http://schemas.microsoft.com/office/drawing/2014/main" id="{35ADCB58-A686-0ECB-441D-72C37A1B31E5}"/>
              </a:ext>
            </a:extLst>
          </p:cNvPr>
          <p:cNvSpPr>
            <a:spLocks noGrp="1"/>
          </p:cNvSpPr>
          <p:nvPr>
            <p:ph idx="1"/>
          </p:nvPr>
        </p:nvSpPr>
        <p:spPr>
          <a:xfrm>
            <a:off x="838200" y="1825625"/>
            <a:ext cx="10515600" cy="4859150"/>
          </a:xfrm>
        </p:spPr>
        <p:txBody>
          <a:bodyPr>
            <a:normAutofit fontScale="70000" lnSpcReduction="20000"/>
          </a:bodyPr>
          <a:lstStyle/>
          <a:p>
            <a:pPr marL="514350" indent="-514350">
              <a:buFont typeface="+mj-lt"/>
              <a:buAutoNum type="arabicPeriod"/>
            </a:pPr>
            <a:r>
              <a:rPr lang="en-US"/>
              <a:t>Alizadeh A, Dyck SM, Karimi-</a:t>
            </a:r>
            <a:r>
              <a:rPr lang="en-US" err="1"/>
              <a:t>Abdolrezaee</a:t>
            </a:r>
            <a:r>
              <a:rPr lang="en-US"/>
              <a:t> S. Traumatic Spinal Cord Injury: An Overview of Pathophysiology, Models and Acute Injury Mechanisms. Front Neurol. 2019 Mar 22;10:282.</a:t>
            </a:r>
          </a:p>
          <a:p>
            <a:pPr marL="514350" indent="-514350">
              <a:buFont typeface="+mj-lt"/>
              <a:buAutoNum type="arabicPeriod"/>
            </a:pPr>
            <a:r>
              <a:rPr lang="en-US" err="1"/>
              <a:t>Fehlings</a:t>
            </a:r>
            <a:r>
              <a:rPr lang="en-US"/>
              <a:t> MG, Vaccaro AR, Boakye M. Essentials of spinal cord injury: basic research to clinical practice. </a:t>
            </a:r>
            <a:r>
              <a:rPr lang="en-US" err="1"/>
              <a:t>Thieme</a:t>
            </a:r>
            <a:r>
              <a:rPr lang="en-US"/>
              <a:t>; 2012.</a:t>
            </a:r>
          </a:p>
          <a:p>
            <a:pPr marL="514350" indent="-514350">
              <a:buFont typeface="+mj-lt"/>
              <a:buAutoNum type="arabicPeriod"/>
            </a:pPr>
            <a:r>
              <a:rPr lang="en-US"/>
              <a:t>Fawcett JW, Curt A, Steeves JD, Coleman WP, </a:t>
            </a:r>
            <a:r>
              <a:rPr lang="en-US" err="1"/>
              <a:t>Tuszynski</a:t>
            </a:r>
            <a:r>
              <a:rPr lang="en-US"/>
              <a:t> MH, </a:t>
            </a:r>
            <a:r>
              <a:rPr lang="en-US" err="1"/>
              <a:t>Lammertse</a:t>
            </a:r>
            <a:r>
              <a:rPr lang="en-US"/>
              <a:t> D, et al. Guidelines for the conduct of clinical trials for spinal cord injury as developed by the ICCP panel: spontaneous recovery after spinal cord injury and statistical power needed for therapeutic clinical trials. Spinal Cord. 2007 Mar;45(3):190–205.</a:t>
            </a:r>
          </a:p>
          <a:p>
            <a:pPr marL="514350" indent="-514350">
              <a:buFont typeface="+mj-lt"/>
              <a:buAutoNum type="arabicPeriod"/>
            </a:pPr>
            <a:r>
              <a:rPr lang="en-US" err="1"/>
              <a:t>Kirshblum</a:t>
            </a:r>
            <a:r>
              <a:rPr lang="en-US"/>
              <a:t> SC, O’Connor KC. Predicting neurologic recovery in traumatic cervical spinal cord injury. Arch Phys Med </a:t>
            </a:r>
            <a:r>
              <a:rPr lang="en-US" err="1"/>
              <a:t>Rehabil</a:t>
            </a:r>
            <a:r>
              <a:rPr lang="en-US"/>
              <a:t>. 1998 Nov;79(11):1456–66.</a:t>
            </a:r>
          </a:p>
          <a:p>
            <a:pPr marL="514350" indent="-514350">
              <a:buFont typeface="+mj-lt"/>
              <a:buAutoNum type="arabicPeriod"/>
            </a:pPr>
            <a:r>
              <a:rPr lang="en-US"/>
              <a:t>Huang YN, </a:t>
            </a:r>
            <a:r>
              <a:rPr lang="en-US" err="1"/>
              <a:t>Meftah</a:t>
            </a:r>
            <a:r>
              <a:rPr lang="en-US"/>
              <a:t> EM, Pion CH, Mac-</a:t>
            </a:r>
            <a:r>
              <a:rPr lang="en-US" err="1"/>
              <a:t>Thiong</a:t>
            </a:r>
            <a:r>
              <a:rPr lang="en-US"/>
              <a:t> JM, Cohen-Adad J, </a:t>
            </a:r>
            <a:r>
              <a:rPr lang="en-US" err="1"/>
              <a:t>Barthélemy</a:t>
            </a:r>
            <a:r>
              <a:rPr lang="en-US"/>
              <a:t> D. Quantitative electrophysiological assessments as predictive markers of lower limb motor recovery after spinal cord injury: a pilot study with an adaptive trial design. Spinal Cord Ser Cases. 2022 Feb 24;8(1):26.</a:t>
            </a:r>
          </a:p>
          <a:p>
            <a:pPr marL="514350" indent="-514350">
              <a:buFont typeface="+mj-lt"/>
              <a:buAutoNum type="arabicPeriod"/>
            </a:pPr>
            <a:r>
              <a:rPr lang="en-US"/>
              <a:t>Hupp M, Pavese C, Bachmann LM, Koller R, Schubert M, EMSCI Study Group. Electrophysiological Multimodal Assessments Improve Outcome Prediction in Traumatic Cervical Spinal Cord Injury. J Neurotrauma. 2018 Dec 15;35(24):2916–23.</a:t>
            </a:r>
          </a:p>
        </p:txBody>
      </p:sp>
    </p:spTree>
    <p:extLst>
      <p:ext uri="{BB962C8B-B14F-4D97-AF65-F5344CB8AC3E}">
        <p14:creationId xmlns:p14="http://schemas.microsoft.com/office/powerpoint/2010/main" val="354002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53E24-FD1D-8960-8D78-EB77B9676E43}"/>
              </a:ext>
            </a:extLst>
          </p:cNvPr>
          <p:cNvSpPr>
            <a:spLocks noGrp="1"/>
          </p:cNvSpPr>
          <p:nvPr>
            <p:ph type="title"/>
          </p:nvPr>
        </p:nvSpPr>
        <p:spPr/>
        <p:txBody>
          <a:bodyPr/>
          <a:lstStyle/>
          <a:p>
            <a:r>
              <a:rPr lang="en-US">
                <a:cs typeface="Calibri Light"/>
              </a:rPr>
              <a:t>Acknowledgements</a:t>
            </a:r>
            <a:endParaRPr lang="en-US" err="1"/>
          </a:p>
        </p:txBody>
      </p:sp>
      <p:sp>
        <p:nvSpPr>
          <p:cNvPr id="3" name="Content Placeholder 2">
            <a:extLst>
              <a:ext uri="{FF2B5EF4-FFF2-40B4-BE49-F238E27FC236}">
                <a16:creationId xmlns:a16="http://schemas.microsoft.com/office/drawing/2014/main" id="{9C1A793B-94FD-5813-DE2E-458B009E3172}"/>
              </a:ext>
            </a:extLst>
          </p:cNvPr>
          <p:cNvSpPr>
            <a:spLocks noGrp="1"/>
          </p:cNvSpPr>
          <p:nvPr>
            <p:ph sz="half" idx="1"/>
          </p:nvPr>
        </p:nvSpPr>
        <p:spPr/>
        <p:txBody>
          <a:bodyPr vert="horz" lIns="91440" tIns="45720" rIns="91440" bIns="45720" rtlCol="0" anchor="t">
            <a:normAutofit lnSpcReduction="10000"/>
          </a:bodyPr>
          <a:lstStyle/>
          <a:p>
            <a:r>
              <a:rPr lang="en-US" dirty="0">
                <a:cs typeface="Calibri"/>
              </a:rPr>
              <a:t>Greg </a:t>
            </a:r>
            <a:r>
              <a:rPr lang="en-US" dirty="0" err="1">
                <a:cs typeface="Calibri"/>
              </a:rPr>
              <a:t>Nemunaitis</a:t>
            </a:r>
            <a:r>
              <a:rPr lang="en-US" dirty="0">
                <a:cs typeface="Calibri"/>
              </a:rPr>
              <a:t>, MD (former SCIMS Director)</a:t>
            </a:r>
          </a:p>
          <a:p>
            <a:r>
              <a:rPr lang="en-US" dirty="0">
                <a:cs typeface="Calibri"/>
              </a:rPr>
              <a:t>Mary Jo Roach, PhD </a:t>
            </a:r>
            <a:r>
              <a:rPr lang="en-US" dirty="0">
                <a:ea typeface="+mn-lt"/>
                <a:cs typeface="+mn-lt"/>
              </a:rPr>
              <a:t>(former SCIMS Co-Director)</a:t>
            </a:r>
            <a:endParaRPr lang="en-US" dirty="0">
              <a:cs typeface="Calibri"/>
            </a:endParaRPr>
          </a:p>
          <a:p>
            <a:r>
              <a:rPr lang="en-US" dirty="0">
                <a:cs typeface="Calibri"/>
              </a:rPr>
              <a:t>Kimberly Anderson, PhD </a:t>
            </a:r>
            <a:r>
              <a:rPr lang="en-US" dirty="0">
                <a:ea typeface="+mn-lt"/>
                <a:cs typeface="+mn-lt"/>
              </a:rPr>
              <a:t>(current SCIMS Director)</a:t>
            </a:r>
          </a:p>
          <a:p>
            <a:r>
              <a:rPr lang="en-US" dirty="0">
                <a:cs typeface="Calibri"/>
              </a:rPr>
              <a:t>James Wilson, DO</a:t>
            </a:r>
            <a:r>
              <a:rPr lang="en-US" dirty="0">
                <a:ea typeface="+mn-lt"/>
                <a:cs typeface="+mn-lt"/>
              </a:rPr>
              <a:t> (current SCIMS Co-Director)</a:t>
            </a:r>
            <a:endParaRPr lang="en-US" dirty="0">
              <a:cs typeface="Calibri"/>
            </a:endParaRPr>
          </a:p>
          <a:p>
            <a:r>
              <a:rPr lang="en-US" dirty="0" err="1">
                <a:cs typeface="Calibri"/>
              </a:rPr>
              <a:t>MetroHealth</a:t>
            </a:r>
            <a:r>
              <a:rPr lang="en-US" dirty="0">
                <a:cs typeface="Calibri"/>
              </a:rPr>
              <a:t> SCI Fellows from 2016-2021</a:t>
            </a:r>
          </a:p>
        </p:txBody>
      </p:sp>
      <p:pic>
        <p:nvPicPr>
          <p:cNvPr id="8" name="Content Placeholder 7">
            <a:extLst>
              <a:ext uri="{FF2B5EF4-FFF2-40B4-BE49-F238E27FC236}">
                <a16:creationId xmlns:a16="http://schemas.microsoft.com/office/drawing/2014/main" id="{B2748D36-E433-9434-6701-0EBDDA05F2E5}"/>
              </a:ext>
            </a:extLst>
          </p:cNvPr>
          <p:cNvPicPr>
            <a:picLocks noGrp="1" noChangeAspect="1"/>
          </p:cNvPicPr>
          <p:nvPr>
            <p:ph sz="half" idx="2"/>
          </p:nvPr>
        </p:nvPicPr>
        <p:blipFill>
          <a:blip r:embed="rId2"/>
          <a:stretch>
            <a:fillRect/>
          </a:stretch>
        </p:blipFill>
        <p:spPr>
          <a:xfrm>
            <a:off x="6172200" y="3086245"/>
            <a:ext cx="5181600" cy="1830097"/>
          </a:xfrm>
        </p:spPr>
      </p:pic>
    </p:spTree>
    <p:extLst>
      <p:ext uri="{BB962C8B-B14F-4D97-AF65-F5344CB8AC3E}">
        <p14:creationId xmlns:p14="http://schemas.microsoft.com/office/powerpoint/2010/main" val="1016462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909861-656E-5380-2459-DA82AF7E60E0}"/>
              </a:ext>
            </a:extLst>
          </p:cNvPr>
          <p:cNvSpPr>
            <a:spLocks noGrp="1"/>
          </p:cNvSpPr>
          <p:nvPr>
            <p:ph type="title"/>
          </p:nvPr>
        </p:nvSpPr>
        <p:spPr/>
        <p:txBody>
          <a:bodyPr/>
          <a:lstStyle/>
          <a:p>
            <a:r>
              <a:rPr lang="en-US"/>
              <a:t>Introduction</a:t>
            </a:r>
          </a:p>
        </p:txBody>
      </p:sp>
    </p:spTree>
    <p:extLst>
      <p:ext uri="{BB962C8B-B14F-4D97-AF65-F5344CB8AC3E}">
        <p14:creationId xmlns:p14="http://schemas.microsoft.com/office/powerpoint/2010/main" val="4038342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42F13-0739-4F10-75C4-0923581ADCF4}"/>
              </a:ext>
            </a:extLst>
          </p:cNvPr>
          <p:cNvSpPr>
            <a:spLocks noGrp="1"/>
          </p:cNvSpPr>
          <p:nvPr>
            <p:ph type="title"/>
          </p:nvPr>
        </p:nvSpPr>
        <p:spPr/>
        <p:txBody>
          <a:bodyPr/>
          <a:lstStyle/>
          <a:p>
            <a:r>
              <a:rPr lang="en-US"/>
              <a:t>Terms</a:t>
            </a:r>
          </a:p>
        </p:txBody>
      </p:sp>
      <p:graphicFrame>
        <p:nvGraphicFramePr>
          <p:cNvPr id="4" name="Table 4">
            <a:extLst>
              <a:ext uri="{FF2B5EF4-FFF2-40B4-BE49-F238E27FC236}">
                <a16:creationId xmlns:a16="http://schemas.microsoft.com/office/drawing/2014/main" id="{0199D6DB-72A2-D22A-F193-C363310903B2}"/>
              </a:ext>
            </a:extLst>
          </p:cNvPr>
          <p:cNvGraphicFramePr>
            <a:graphicFrameLocks noGrp="1"/>
          </p:cNvGraphicFramePr>
          <p:nvPr>
            <p:ph idx="1"/>
            <p:extLst>
              <p:ext uri="{D42A27DB-BD31-4B8C-83A1-F6EECF244321}">
                <p14:modId xmlns:p14="http://schemas.microsoft.com/office/powerpoint/2010/main" val="4149888829"/>
              </p:ext>
            </p:extLst>
          </p:nvPr>
        </p:nvGraphicFramePr>
        <p:xfrm>
          <a:off x="838200" y="1825625"/>
          <a:ext cx="10515600" cy="30784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99392715"/>
                    </a:ext>
                  </a:extLst>
                </a:gridCol>
                <a:gridCol w="5257800">
                  <a:extLst>
                    <a:ext uri="{9D8B030D-6E8A-4147-A177-3AD203B41FA5}">
                      <a16:colId xmlns:a16="http://schemas.microsoft.com/office/drawing/2014/main" val="4253470660"/>
                    </a:ext>
                  </a:extLst>
                </a:gridCol>
              </a:tblGrid>
              <a:tr h="370840">
                <a:tc>
                  <a:txBody>
                    <a:bodyPr/>
                    <a:lstStyle/>
                    <a:p>
                      <a:r>
                        <a:rPr lang="en-US" sz="2800" dirty="0"/>
                        <a:t>Term</a:t>
                      </a:r>
                    </a:p>
                  </a:txBody>
                  <a:tcPr/>
                </a:tc>
                <a:tc>
                  <a:txBody>
                    <a:bodyPr/>
                    <a:lstStyle/>
                    <a:p>
                      <a:r>
                        <a:rPr lang="en-US" sz="2800" dirty="0"/>
                        <a:t>Definition</a:t>
                      </a:r>
                    </a:p>
                  </a:txBody>
                  <a:tcPr/>
                </a:tc>
                <a:extLst>
                  <a:ext uri="{0D108BD9-81ED-4DB2-BD59-A6C34878D82A}">
                    <a16:rowId xmlns:a16="http://schemas.microsoft.com/office/drawing/2014/main" val="2476505622"/>
                  </a:ext>
                </a:extLst>
              </a:tr>
              <a:tr h="370840">
                <a:tc>
                  <a:txBody>
                    <a:bodyPr/>
                    <a:lstStyle/>
                    <a:p>
                      <a:pPr marL="0" indent="0">
                        <a:buNone/>
                      </a:pPr>
                      <a:r>
                        <a:rPr lang="en-US" sz="3600" dirty="0"/>
                        <a:t>NLI</a:t>
                      </a:r>
                    </a:p>
                  </a:txBody>
                  <a:tcPr/>
                </a:tc>
                <a:tc>
                  <a:txBody>
                    <a:bodyPr/>
                    <a:lstStyle/>
                    <a:p>
                      <a:r>
                        <a:rPr lang="en-US" sz="2800" dirty="0"/>
                        <a:t>Neurological Level of Injury</a:t>
                      </a:r>
                    </a:p>
                  </a:txBody>
                  <a:tcPr anchor="ctr"/>
                </a:tc>
                <a:extLst>
                  <a:ext uri="{0D108BD9-81ED-4DB2-BD59-A6C34878D82A}">
                    <a16:rowId xmlns:a16="http://schemas.microsoft.com/office/drawing/2014/main" val="1897248428"/>
                  </a:ext>
                </a:extLst>
              </a:tr>
              <a:tr h="370840">
                <a:tc>
                  <a:txBody>
                    <a:bodyPr/>
                    <a:lstStyle/>
                    <a:p>
                      <a:pPr marL="0" indent="0">
                        <a:buNone/>
                      </a:pPr>
                      <a:r>
                        <a:rPr lang="en-US" sz="3600" dirty="0"/>
                        <a:t>MUAP</a:t>
                      </a:r>
                      <a:endParaRPr lang="en-US" sz="3600" dirty="0">
                        <a:ea typeface="Calibri"/>
                        <a:cs typeface="Calibri"/>
                      </a:endParaRPr>
                    </a:p>
                  </a:txBody>
                  <a:tcPr/>
                </a:tc>
                <a:tc>
                  <a:txBody>
                    <a:bodyPr/>
                    <a:lstStyle/>
                    <a:p>
                      <a:r>
                        <a:rPr lang="en-US" sz="2800" dirty="0"/>
                        <a:t>Motor Unit Action Potential</a:t>
                      </a:r>
                    </a:p>
                  </a:txBody>
                  <a:tcPr anchor="ctr"/>
                </a:tc>
                <a:extLst>
                  <a:ext uri="{0D108BD9-81ED-4DB2-BD59-A6C34878D82A}">
                    <a16:rowId xmlns:a16="http://schemas.microsoft.com/office/drawing/2014/main" val="3568464475"/>
                  </a:ext>
                </a:extLst>
              </a:tr>
              <a:tr h="370840">
                <a:tc>
                  <a:txBody>
                    <a:bodyPr/>
                    <a:lstStyle/>
                    <a:p>
                      <a:pPr marL="0" indent="0">
                        <a:buNone/>
                      </a:pPr>
                      <a:r>
                        <a:rPr lang="en-US" sz="3600" dirty="0"/>
                        <a:t>MMT</a:t>
                      </a:r>
                      <a:endParaRPr lang="en-US" sz="3600" dirty="0">
                        <a:ea typeface="Calibri"/>
                        <a:cs typeface="Calibri"/>
                      </a:endParaRPr>
                    </a:p>
                  </a:txBody>
                  <a:tcPr/>
                </a:tc>
                <a:tc>
                  <a:txBody>
                    <a:bodyPr/>
                    <a:lstStyle/>
                    <a:p>
                      <a:r>
                        <a:rPr lang="en-US" sz="2800" dirty="0"/>
                        <a:t>Manual Motor Testing</a:t>
                      </a:r>
                    </a:p>
                  </a:txBody>
                  <a:tcPr anchor="ctr"/>
                </a:tc>
                <a:extLst>
                  <a:ext uri="{0D108BD9-81ED-4DB2-BD59-A6C34878D82A}">
                    <a16:rowId xmlns:a16="http://schemas.microsoft.com/office/drawing/2014/main" val="359650142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t>S</a:t>
                      </a:r>
                      <a:r>
                        <a:rPr lang="en-US" sz="3600" dirty="0"/>
                        <a:t>MMT</a:t>
                      </a:r>
                    </a:p>
                  </a:txBody>
                  <a:tcPr/>
                </a:tc>
                <a:tc>
                  <a:txBody>
                    <a:bodyPr/>
                    <a:lstStyle/>
                    <a:p>
                      <a:r>
                        <a:rPr lang="en-US" sz="2800" b="1" dirty="0"/>
                        <a:t>Stimulated </a:t>
                      </a:r>
                      <a:r>
                        <a:rPr lang="en-US" sz="2800" b="0" dirty="0"/>
                        <a:t>Manual Motor Testing</a:t>
                      </a:r>
                    </a:p>
                  </a:txBody>
                  <a:tcPr anchor="ctr"/>
                </a:tc>
                <a:extLst>
                  <a:ext uri="{0D108BD9-81ED-4DB2-BD59-A6C34878D82A}">
                    <a16:rowId xmlns:a16="http://schemas.microsoft.com/office/drawing/2014/main" val="482549045"/>
                  </a:ext>
                </a:extLst>
              </a:tr>
            </a:tbl>
          </a:graphicData>
        </a:graphic>
      </p:graphicFrame>
    </p:spTree>
    <p:extLst>
      <p:ext uri="{BB962C8B-B14F-4D97-AF65-F5344CB8AC3E}">
        <p14:creationId xmlns:p14="http://schemas.microsoft.com/office/powerpoint/2010/main" val="3263207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42F13-0739-4F10-75C4-0923581ADCF4}"/>
              </a:ext>
            </a:extLst>
          </p:cNvPr>
          <p:cNvSpPr>
            <a:spLocks noGrp="1"/>
          </p:cNvSpPr>
          <p:nvPr>
            <p:ph type="title"/>
          </p:nvPr>
        </p:nvSpPr>
        <p:spPr/>
        <p:txBody>
          <a:bodyPr/>
          <a:lstStyle/>
          <a:p>
            <a:r>
              <a:rPr lang="en-US"/>
              <a:t>Terms</a:t>
            </a:r>
          </a:p>
        </p:txBody>
      </p:sp>
      <p:sp>
        <p:nvSpPr>
          <p:cNvPr id="3" name="Content Placeholder 2">
            <a:extLst>
              <a:ext uri="{FF2B5EF4-FFF2-40B4-BE49-F238E27FC236}">
                <a16:creationId xmlns:a16="http://schemas.microsoft.com/office/drawing/2014/main" id="{F153DF53-364F-759A-5AD5-3843F8CC83E8}"/>
              </a:ext>
            </a:extLst>
          </p:cNvPr>
          <p:cNvSpPr>
            <a:spLocks noGrp="1"/>
          </p:cNvSpPr>
          <p:nvPr>
            <p:ph idx="1"/>
          </p:nvPr>
        </p:nvSpPr>
        <p:spPr/>
        <p:txBody>
          <a:bodyPr vert="horz" lIns="91440" tIns="45720" rIns="91440" bIns="45720" rtlCol="0" anchor="t">
            <a:normAutofit/>
          </a:bodyPr>
          <a:lstStyle/>
          <a:p>
            <a:r>
              <a:rPr lang="en-US"/>
              <a:t>NLI: Neurological Level of Injury (as determined by the ISNCSCI Exam)</a:t>
            </a:r>
            <a:endParaRPr lang="en-US">
              <a:ea typeface="Calibri"/>
              <a:cs typeface="Calibri"/>
            </a:endParaRPr>
          </a:p>
          <a:p>
            <a:r>
              <a:rPr lang="en-US"/>
              <a:t>MUAP: Motor Unit Action Potential. The waveform detected on electromyography when a motor neuron activates its muscle fibers</a:t>
            </a:r>
          </a:p>
          <a:p>
            <a:r>
              <a:rPr lang="en-US"/>
              <a:t>MMT: Manual Motor Testing.  Standardized volitional strength assessment of muscles predominantly innervated by a single myotome.</a:t>
            </a:r>
          </a:p>
          <a:p>
            <a:r>
              <a:rPr lang="en-US"/>
              <a:t>SMMT: Stimulated Manual Motor Testing. Volitional strength assessment of a muscle in the presence of peripheral electrical stimulation.</a:t>
            </a:r>
          </a:p>
          <a:p>
            <a:endParaRPr lang="en-US"/>
          </a:p>
        </p:txBody>
      </p:sp>
    </p:spTree>
    <p:extLst>
      <p:ext uri="{BB962C8B-B14F-4D97-AF65-F5344CB8AC3E}">
        <p14:creationId xmlns:p14="http://schemas.microsoft.com/office/powerpoint/2010/main" val="4276770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F2C8E-4134-FD5E-3482-5C0EBDCCAD12}"/>
              </a:ext>
            </a:extLst>
          </p:cNvPr>
          <p:cNvSpPr>
            <a:spLocks noGrp="1"/>
          </p:cNvSpPr>
          <p:nvPr>
            <p:ph type="title"/>
          </p:nvPr>
        </p:nvSpPr>
        <p:spPr/>
        <p:txBody>
          <a:bodyPr/>
          <a:lstStyle/>
          <a:p>
            <a:r>
              <a:rPr lang="en-US"/>
              <a:t>Will I be able to _________?</a:t>
            </a:r>
          </a:p>
        </p:txBody>
      </p:sp>
      <p:sp>
        <p:nvSpPr>
          <p:cNvPr id="3" name="Content Placeholder 2">
            <a:extLst>
              <a:ext uri="{FF2B5EF4-FFF2-40B4-BE49-F238E27FC236}">
                <a16:creationId xmlns:a16="http://schemas.microsoft.com/office/drawing/2014/main" id="{8E6E3268-B494-786E-7D17-F3D06482F677}"/>
              </a:ext>
            </a:extLst>
          </p:cNvPr>
          <p:cNvSpPr>
            <a:spLocks noGrp="1"/>
          </p:cNvSpPr>
          <p:nvPr>
            <p:ph idx="1"/>
          </p:nvPr>
        </p:nvSpPr>
        <p:spPr/>
        <p:txBody>
          <a:bodyPr/>
          <a:lstStyle/>
          <a:p>
            <a:r>
              <a:rPr lang="en-US"/>
              <a:t>Regaining 1 motor level below the NLI: 66-90%</a:t>
            </a:r>
            <a:r>
              <a:rPr lang="en-US" baseline="30000"/>
              <a:t>1</a:t>
            </a:r>
            <a:endParaRPr lang="en-US"/>
          </a:p>
          <a:p>
            <a:r>
              <a:rPr lang="en-US"/>
              <a:t>Most functional recovery: 3 months</a:t>
            </a:r>
          </a:p>
          <a:p>
            <a:r>
              <a:rPr lang="en-US"/>
              <a:t>Functional recovery plateau: 9 months</a:t>
            </a:r>
            <a:r>
              <a:rPr lang="en-US" baseline="30000"/>
              <a:t>2</a:t>
            </a:r>
            <a:endParaRPr lang="en-US"/>
          </a:p>
          <a:p>
            <a:r>
              <a:rPr lang="en-US"/>
              <a:t>Regaining antigravity (3/5) strength from 0/5: 27% (in cervical SCI)</a:t>
            </a:r>
            <a:r>
              <a:rPr lang="en-US" baseline="30000"/>
              <a:t>3</a:t>
            </a:r>
            <a:endParaRPr lang="en-US"/>
          </a:p>
          <a:p>
            <a:r>
              <a:rPr lang="en-US"/>
              <a:t>Regaining antigravity strength from 1-2/5: 97% (in cervical SCI)</a:t>
            </a:r>
            <a:r>
              <a:rPr lang="en-US" baseline="30000"/>
              <a:t>4</a:t>
            </a:r>
            <a:endParaRPr lang="en-US"/>
          </a:p>
        </p:txBody>
      </p:sp>
      <p:sp>
        <p:nvSpPr>
          <p:cNvPr id="4" name="TextBox 3">
            <a:extLst>
              <a:ext uri="{FF2B5EF4-FFF2-40B4-BE49-F238E27FC236}">
                <a16:creationId xmlns:a16="http://schemas.microsoft.com/office/drawing/2014/main" id="{63709BA1-8A7F-9446-72C9-0C7C8DCFBEAE}"/>
              </a:ext>
            </a:extLst>
          </p:cNvPr>
          <p:cNvSpPr txBox="1"/>
          <p:nvPr/>
        </p:nvSpPr>
        <p:spPr>
          <a:xfrm>
            <a:off x="2317104" y="4811150"/>
            <a:ext cx="7557791" cy="1200329"/>
          </a:xfrm>
          <a:prstGeom prst="rect">
            <a:avLst/>
          </a:prstGeom>
          <a:noFill/>
        </p:spPr>
        <p:txBody>
          <a:bodyPr wrap="square" rtlCol="0">
            <a:spAutoFit/>
          </a:bodyPr>
          <a:lstStyle/>
          <a:p>
            <a:pPr algn="ctr"/>
            <a:r>
              <a:rPr lang="en-US" sz="3600">
                <a:solidFill>
                  <a:srgbClr val="FF0000"/>
                </a:solidFill>
              </a:rPr>
              <a:t>How can we be both early and accurate at prognosing spinal cord injury?</a:t>
            </a:r>
          </a:p>
        </p:txBody>
      </p:sp>
    </p:spTree>
    <p:extLst>
      <p:ext uri="{BB962C8B-B14F-4D97-AF65-F5344CB8AC3E}">
        <p14:creationId xmlns:p14="http://schemas.microsoft.com/office/powerpoint/2010/main" val="207435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59B0AB-C23C-94FE-F45C-9C65DBD29219}"/>
              </a:ext>
            </a:extLst>
          </p:cNvPr>
          <p:cNvSpPr>
            <a:spLocks noGrp="1"/>
          </p:cNvSpPr>
          <p:nvPr>
            <p:ph type="title"/>
          </p:nvPr>
        </p:nvSpPr>
        <p:spPr/>
        <p:txBody>
          <a:bodyPr/>
          <a:lstStyle/>
          <a:p>
            <a:r>
              <a:rPr lang="en-US"/>
              <a:t>Methods</a:t>
            </a:r>
          </a:p>
        </p:txBody>
      </p:sp>
    </p:spTree>
    <p:extLst>
      <p:ext uri="{BB962C8B-B14F-4D97-AF65-F5344CB8AC3E}">
        <p14:creationId xmlns:p14="http://schemas.microsoft.com/office/powerpoint/2010/main" val="3642837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3231-3302-7EDA-0251-24E2B135C80C}"/>
              </a:ext>
            </a:extLst>
          </p:cNvPr>
          <p:cNvSpPr>
            <a:spLocks noGrp="1"/>
          </p:cNvSpPr>
          <p:nvPr>
            <p:ph type="title"/>
          </p:nvPr>
        </p:nvSpPr>
        <p:spPr/>
        <p:txBody>
          <a:bodyPr/>
          <a:lstStyle/>
          <a:p>
            <a:r>
              <a:rPr lang="en-US"/>
              <a:t>General Study Design</a:t>
            </a:r>
          </a:p>
        </p:txBody>
      </p:sp>
      <p:graphicFrame>
        <p:nvGraphicFramePr>
          <p:cNvPr id="4" name="Table 4">
            <a:extLst>
              <a:ext uri="{FF2B5EF4-FFF2-40B4-BE49-F238E27FC236}">
                <a16:creationId xmlns:a16="http://schemas.microsoft.com/office/drawing/2014/main" id="{FB175CB2-FF89-08E2-62DE-6B95CAA84DAE}"/>
              </a:ext>
            </a:extLst>
          </p:cNvPr>
          <p:cNvGraphicFramePr>
            <a:graphicFrameLocks noGrp="1"/>
          </p:cNvGraphicFramePr>
          <p:nvPr>
            <p:ph idx="1"/>
            <p:extLst>
              <p:ext uri="{D42A27DB-BD31-4B8C-83A1-F6EECF244321}">
                <p14:modId xmlns:p14="http://schemas.microsoft.com/office/powerpoint/2010/main" val="756572861"/>
              </p:ext>
            </p:extLst>
          </p:nvPr>
        </p:nvGraphicFramePr>
        <p:xfrm>
          <a:off x="838200" y="1476002"/>
          <a:ext cx="10515600" cy="4297680"/>
        </p:xfrm>
        <a:graphic>
          <a:graphicData uri="http://schemas.openxmlformats.org/drawingml/2006/table">
            <a:tbl>
              <a:tblPr bandRow="1">
                <a:tableStyleId>{D113A9D2-9D6B-4929-AA2D-F23B5EE8CBE7}</a:tableStyleId>
              </a:tblPr>
              <a:tblGrid>
                <a:gridCol w="2444931">
                  <a:extLst>
                    <a:ext uri="{9D8B030D-6E8A-4147-A177-3AD203B41FA5}">
                      <a16:colId xmlns:a16="http://schemas.microsoft.com/office/drawing/2014/main" val="2691182247"/>
                    </a:ext>
                  </a:extLst>
                </a:gridCol>
                <a:gridCol w="8070669">
                  <a:extLst>
                    <a:ext uri="{9D8B030D-6E8A-4147-A177-3AD203B41FA5}">
                      <a16:colId xmlns:a16="http://schemas.microsoft.com/office/drawing/2014/main" val="4222878215"/>
                    </a:ext>
                  </a:extLst>
                </a:gridCol>
              </a:tblGrid>
              <a:tr h="370840">
                <a:tc>
                  <a:txBody>
                    <a:bodyPr/>
                    <a:lstStyle/>
                    <a:p>
                      <a:r>
                        <a:rPr lang="en-US" sz="3600"/>
                        <a:t>Population</a:t>
                      </a:r>
                    </a:p>
                  </a:txBody>
                  <a:tcPr/>
                </a:tc>
                <a:tc>
                  <a:txBody>
                    <a:bodyPr/>
                    <a:lstStyle/>
                    <a:p>
                      <a:pPr marL="0" indent="0">
                        <a:buFont typeface="Arial" panose="020B0604020202020204" pitchFamily="34" charset="0"/>
                        <a:buNone/>
                      </a:pPr>
                      <a:r>
                        <a:rPr lang="en-US" sz="2400">
                          <a:solidFill>
                            <a:srgbClr val="FFFF00"/>
                          </a:solidFill>
                        </a:rPr>
                        <a:t>Acute Traumatic Tetraplegia</a:t>
                      </a:r>
                    </a:p>
                    <a:p>
                      <a:pPr marL="0" indent="0">
                        <a:buFont typeface="Arial" panose="020B0604020202020204" pitchFamily="34" charset="0"/>
                        <a:buNone/>
                      </a:pPr>
                      <a:r>
                        <a:rPr lang="en-US" sz="2400"/>
                        <a:t>Unit of observation: single myotome</a:t>
                      </a:r>
                    </a:p>
                  </a:txBody>
                  <a:tcPr/>
                </a:tc>
                <a:extLst>
                  <a:ext uri="{0D108BD9-81ED-4DB2-BD59-A6C34878D82A}">
                    <a16:rowId xmlns:a16="http://schemas.microsoft.com/office/drawing/2014/main" val="2341177291"/>
                  </a:ext>
                </a:extLst>
              </a:tr>
              <a:tr h="457504">
                <a:tc>
                  <a:txBody>
                    <a:bodyPr/>
                    <a:lstStyle/>
                    <a:p>
                      <a:r>
                        <a:rPr lang="en-US" sz="3600" dirty="0"/>
                        <a:t>Index Tests</a:t>
                      </a:r>
                    </a:p>
                  </a:txBody>
                  <a:tcPr/>
                </a:tc>
                <a:tc>
                  <a:txBody>
                    <a:bodyPr/>
                    <a:lstStyle/>
                    <a:p>
                      <a:r>
                        <a:rPr lang="en-US" sz="2400" dirty="0">
                          <a:solidFill>
                            <a:srgbClr val="FFFF00"/>
                          </a:solidFill>
                        </a:rPr>
                        <a:t>MUAP </a:t>
                      </a:r>
                      <a:r>
                        <a:rPr lang="en-US" sz="2400" kern="1200" dirty="0">
                          <a:solidFill>
                            <a:schemeClr val="lt1"/>
                          </a:solidFill>
                          <a:latin typeface="+mn-lt"/>
                          <a:ea typeface="+mn-ea"/>
                          <a:cs typeface="+mn-cs"/>
                        </a:rPr>
                        <a:t>binary</a:t>
                      </a:r>
                    </a:p>
                    <a:p>
                      <a:r>
                        <a:rPr lang="en-US" sz="2400" dirty="0">
                          <a:solidFill>
                            <a:srgbClr val="FFFF00"/>
                          </a:solidFill>
                        </a:rPr>
                        <a:t>SMMT </a:t>
                      </a:r>
                      <a:r>
                        <a:rPr lang="en-US" sz="2400" kern="1200" noProof="0" dirty="0">
                          <a:solidFill>
                            <a:schemeClr val="lt1"/>
                          </a:solidFill>
                          <a:latin typeface="+mn-lt"/>
                          <a:ea typeface="+mn-ea"/>
                          <a:cs typeface="+mn-cs"/>
                        </a:rPr>
                        <a:t>binary or </a:t>
                      </a:r>
                      <a:r>
                        <a:rPr lang="en-US" sz="2400" kern="1200" dirty="0">
                          <a:solidFill>
                            <a:schemeClr val="lt1"/>
                          </a:solidFill>
                          <a:latin typeface="+mn-lt"/>
                          <a:ea typeface="+mn-ea"/>
                          <a:cs typeface="+mn-cs"/>
                        </a:rPr>
                        <a:t>continuous</a:t>
                      </a:r>
                    </a:p>
                  </a:txBody>
                  <a:tcPr/>
                </a:tc>
                <a:extLst>
                  <a:ext uri="{0D108BD9-81ED-4DB2-BD59-A6C34878D82A}">
                    <a16:rowId xmlns:a16="http://schemas.microsoft.com/office/drawing/2014/main" val="3973796795"/>
                  </a:ext>
                </a:extLst>
              </a:tr>
              <a:tr h="370840">
                <a:tc>
                  <a:txBody>
                    <a:bodyPr/>
                    <a:lstStyle/>
                    <a:p>
                      <a:r>
                        <a:rPr lang="en-US" sz="3600" dirty="0"/>
                        <a:t>Comparator/Outcome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l-GR" sz="2400" dirty="0">
                          <a:solidFill>
                            <a:srgbClr val="FFFF00"/>
                          </a:solidFill>
                        </a:rPr>
                        <a:t>Δ</a:t>
                      </a:r>
                      <a:r>
                        <a:rPr lang="en-US" sz="2400" dirty="0">
                          <a:solidFill>
                            <a:srgbClr val="FFFF00"/>
                          </a:solidFill>
                        </a:rPr>
                        <a:t>MMT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change in motor strength from T0 – T + 4 months</a:t>
                      </a:r>
                    </a:p>
                  </a:txBody>
                  <a:tcPr/>
                </a:tc>
                <a:extLst>
                  <a:ext uri="{0D108BD9-81ED-4DB2-BD59-A6C34878D82A}">
                    <a16:rowId xmlns:a16="http://schemas.microsoft.com/office/drawing/2014/main" val="714865976"/>
                  </a:ext>
                </a:extLst>
              </a:tr>
              <a:tr h="370840">
                <a:tc>
                  <a:txBody>
                    <a:bodyPr/>
                    <a:lstStyle/>
                    <a:p>
                      <a:r>
                        <a:rPr lang="en-US" sz="3600" dirty="0"/>
                        <a:t>Timing</a:t>
                      </a:r>
                    </a:p>
                  </a:txBody>
                  <a:tcPr/>
                </a:tc>
                <a:tc>
                  <a:txBody>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b="0" dirty="0">
                          <a:solidFill>
                            <a:schemeClr val="bg1"/>
                          </a:solidFill>
                        </a:rPr>
                        <a:t>Time 0 (T0): </a:t>
                      </a:r>
                      <a:r>
                        <a:rPr lang="en-US" sz="2400" b="1" dirty="0">
                          <a:solidFill>
                            <a:srgbClr val="FFC000"/>
                          </a:solidFill>
                        </a:rPr>
                        <a:t>within 1 week </a:t>
                      </a:r>
                      <a:r>
                        <a:rPr lang="en-US" sz="2400" kern="1200" dirty="0">
                          <a:solidFill>
                            <a:schemeClr val="lt1"/>
                          </a:solidFill>
                          <a:latin typeface="+mn-lt"/>
                          <a:ea typeface="+mn-ea"/>
                          <a:cs typeface="+mn-cs"/>
                        </a:rPr>
                        <a:t>of IRF admission</a:t>
                      </a:r>
                    </a:p>
                    <a:p>
                      <a:pPr marL="342900" indent="-342900">
                        <a:buFont typeface="Arial" panose="020B0604020202020204" pitchFamily="34" charset="0"/>
                        <a:buChar char="•"/>
                      </a:pPr>
                      <a:r>
                        <a:rPr lang="en-US" sz="2400" dirty="0"/>
                        <a:t>Endpoint: T0 + 4 months</a:t>
                      </a:r>
                    </a:p>
                  </a:txBody>
                  <a:tcPr/>
                </a:tc>
                <a:extLst>
                  <a:ext uri="{0D108BD9-81ED-4DB2-BD59-A6C34878D82A}">
                    <a16:rowId xmlns:a16="http://schemas.microsoft.com/office/drawing/2014/main" val="3643149461"/>
                  </a:ext>
                </a:extLst>
              </a:tr>
              <a:tr h="370840">
                <a:tc>
                  <a:txBody>
                    <a:bodyPr/>
                    <a:lstStyle/>
                    <a:p>
                      <a:r>
                        <a:rPr lang="en-US" sz="3600" dirty="0"/>
                        <a:t>Setting</a:t>
                      </a:r>
                    </a:p>
                  </a:txBody>
                  <a:tcPr/>
                </a:tc>
                <a:tc>
                  <a:txBody>
                    <a:bodyPr/>
                    <a:lstStyle/>
                    <a:p>
                      <a:r>
                        <a:rPr lang="en-US" sz="2400" dirty="0"/>
                        <a:t>Acute Inpatient Rehabilitation Facility</a:t>
                      </a:r>
                    </a:p>
                  </a:txBody>
                  <a:tcPr/>
                </a:tc>
                <a:extLst>
                  <a:ext uri="{0D108BD9-81ED-4DB2-BD59-A6C34878D82A}">
                    <a16:rowId xmlns:a16="http://schemas.microsoft.com/office/drawing/2014/main" val="2814537675"/>
                  </a:ext>
                </a:extLst>
              </a:tr>
            </a:tbl>
          </a:graphicData>
        </a:graphic>
      </p:graphicFrame>
    </p:spTree>
    <p:extLst>
      <p:ext uri="{BB962C8B-B14F-4D97-AF65-F5344CB8AC3E}">
        <p14:creationId xmlns:p14="http://schemas.microsoft.com/office/powerpoint/2010/main" val="7024794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ys23 PowerPoint slides" id="{11E10CC7-2AC0-4BB9-8067-D8687F1B8C43}" vid="{A85E7F56-43AF-4431-BE62-3F6CD59069D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47FD2ACEB6F8048901570C510364BDB" ma:contentTypeVersion="4" ma:contentTypeDescription="Create a new document." ma:contentTypeScope="" ma:versionID="7827a628e8d4c196c9a5d9af2993a052">
  <xsd:schema xmlns:xsd="http://www.w3.org/2001/XMLSchema" xmlns:xs="http://www.w3.org/2001/XMLSchema" xmlns:p="http://schemas.microsoft.com/office/2006/metadata/properties" xmlns:ns2="d7228309-7675-433c-b99b-9073feac0d1b" xmlns:ns3="3d2583c4-f642-48cd-b12e-31d274c25cce" targetNamespace="http://schemas.microsoft.com/office/2006/metadata/properties" ma:root="true" ma:fieldsID="5c93c55f740adc06ff9ca6194af51b40" ns2:_="" ns3:_="">
    <xsd:import namespace="d7228309-7675-433c-b99b-9073feac0d1b"/>
    <xsd:import namespace="3d2583c4-f642-48cd-b12e-31d274c25cc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228309-7675-433c-b99b-9073feac0d1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d2583c4-f642-48cd-b12e-31d274c25cc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9FA971F-FEA1-4A4F-BBAB-7075AE34284A}">
  <ds:schemaRefs>
    <ds:schemaRef ds:uri="http://schemas.microsoft.com/sharepoint/v3/contenttype/forms"/>
  </ds:schemaRefs>
</ds:datastoreItem>
</file>

<file path=customXml/itemProps2.xml><?xml version="1.0" encoding="utf-8"?>
<ds:datastoreItem xmlns:ds="http://schemas.openxmlformats.org/officeDocument/2006/customXml" ds:itemID="{2E1E73BB-25EF-4AC3-A220-6B0D23AD67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228309-7675-433c-b99b-9073feac0d1b"/>
    <ds:schemaRef ds:uri="3d2583c4-f642-48cd-b12e-31d274c25cc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8329936-8DED-48C9-A3AE-F0CE78CFDC9A}">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Phys23 Template</Template>
  <TotalTime>54</TotalTime>
  <Words>3069</Words>
  <Application>Microsoft Office PowerPoint</Application>
  <PresentationFormat>Widescreen</PresentationFormat>
  <Paragraphs>200</Paragraphs>
  <Slides>23</Slides>
  <Notes>15</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Predicting subacute motor recovery in tetraplegia by early assessment of lower motor neuron and subclinical voluntary motor unit action potentials</vt:lpstr>
      <vt:lpstr>Disclosures</vt:lpstr>
      <vt:lpstr>Acknowledgements</vt:lpstr>
      <vt:lpstr>Introduction</vt:lpstr>
      <vt:lpstr>Terms</vt:lpstr>
      <vt:lpstr>Terms</vt:lpstr>
      <vt:lpstr>Will I be able to _________?</vt:lpstr>
      <vt:lpstr>Methods</vt:lpstr>
      <vt:lpstr>General Study Design</vt:lpstr>
      <vt:lpstr>What did we do?</vt:lpstr>
      <vt:lpstr>Statistical Plan</vt:lpstr>
      <vt:lpstr>Results</vt:lpstr>
      <vt:lpstr>Recruitment and Analysis Flowchart</vt:lpstr>
      <vt:lpstr>Distribution and Correlation</vt:lpstr>
      <vt:lpstr>ROC: Combined SMMT and MUAP model</vt:lpstr>
      <vt:lpstr>ROC: Component SMMT and MUAP Model</vt:lpstr>
      <vt:lpstr>Discussion</vt:lpstr>
      <vt:lpstr>Summary and ROC Curve</vt:lpstr>
      <vt:lpstr>Feasibility</vt:lpstr>
      <vt:lpstr>Feasibility</vt:lpstr>
      <vt:lpstr>Limitations</vt:lpstr>
      <vt:lpstr>Conclusions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subacute motor recovery in tetraplegia by early assessment of lower motor neuron and subclinical voluntary motor unit action potentials</dc:title>
  <dc:creator>David Balser</dc:creator>
  <cp:lastModifiedBy>David Balser</cp:lastModifiedBy>
  <cp:revision>1</cp:revision>
  <dcterms:created xsi:type="dcterms:W3CDTF">2022-12-20T05:23:05Z</dcterms:created>
  <dcterms:modified xsi:type="dcterms:W3CDTF">2023-02-22T18:25:23Z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0x010100547FD2ACEB6F8048901570C510364BDB</vt:lpwstr>
  </property>
</Properties>
</file>